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389" r:id="rId3"/>
    <p:sldId id="390" r:id="rId4"/>
    <p:sldId id="393" r:id="rId5"/>
    <p:sldId id="391" r:id="rId6"/>
    <p:sldId id="392" r:id="rId7"/>
    <p:sldId id="359" r:id="rId8"/>
    <p:sldId id="361" r:id="rId9"/>
    <p:sldId id="362" r:id="rId10"/>
    <p:sldId id="363" r:id="rId11"/>
    <p:sldId id="364" r:id="rId12"/>
    <p:sldId id="401" r:id="rId13"/>
    <p:sldId id="369" r:id="rId14"/>
    <p:sldId id="366" r:id="rId15"/>
    <p:sldId id="360" r:id="rId16"/>
    <p:sldId id="327" r:id="rId17"/>
    <p:sldId id="328" r:id="rId18"/>
    <p:sldId id="329" r:id="rId19"/>
    <p:sldId id="373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46" r:id="rId28"/>
    <p:sldId id="399" r:id="rId29"/>
    <p:sldId id="400" r:id="rId30"/>
    <p:sldId id="347" r:id="rId31"/>
    <p:sldId id="350" r:id="rId32"/>
    <p:sldId id="349" r:id="rId33"/>
    <p:sldId id="402" r:id="rId34"/>
    <p:sldId id="351" r:id="rId35"/>
    <p:sldId id="370" r:id="rId36"/>
    <p:sldId id="374" r:id="rId37"/>
    <p:sldId id="395" r:id="rId38"/>
    <p:sldId id="309" r:id="rId39"/>
    <p:sldId id="310" r:id="rId40"/>
    <p:sldId id="311" r:id="rId41"/>
    <p:sldId id="257" r:id="rId42"/>
    <p:sldId id="294" r:id="rId43"/>
    <p:sldId id="259" r:id="rId44"/>
    <p:sldId id="318" r:id="rId45"/>
    <p:sldId id="317" r:id="rId46"/>
    <p:sldId id="319" r:id="rId47"/>
    <p:sldId id="394" r:id="rId48"/>
    <p:sldId id="320" r:id="rId49"/>
    <p:sldId id="264" r:id="rId50"/>
    <p:sldId id="345" r:id="rId51"/>
    <p:sldId id="344" r:id="rId52"/>
    <p:sldId id="403" r:id="rId53"/>
    <p:sldId id="321" r:id="rId54"/>
    <p:sldId id="295" r:id="rId55"/>
    <p:sldId id="267" r:id="rId56"/>
    <p:sldId id="296" r:id="rId57"/>
    <p:sldId id="270" r:id="rId58"/>
    <p:sldId id="297" r:id="rId59"/>
    <p:sldId id="272" r:id="rId60"/>
    <p:sldId id="298" r:id="rId61"/>
    <p:sldId id="300" r:id="rId62"/>
    <p:sldId id="292" r:id="rId63"/>
    <p:sldId id="276" r:id="rId64"/>
    <p:sldId id="293" r:id="rId65"/>
    <p:sldId id="301" r:id="rId66"/>
    <p:sldId id="307" r:id="rId67"/>
    <p:sldId id="302" r:id="rId68"/>
    <p:sldId id="303" r:id="rId69"/>
    <p:sldId id="308" r:id="rId70"/>
    <p:sldId id="279" r:id="rId71"/>
    <p:sldId id="280" r:id="rId72"/>
    <p:sldId id="291" r:id="rId73"/>
    <p:sldId id="304" r:id="rId74"/>
    <p:sldId id="305" r:id="rId75"/>
    <p:sldId id="306" r:id="rId76"/>
    <p:sldId id="283" r:id="rId77"/>
    <p:sldId id="282" r:id="rId78"/>
    <p:sldId id="312" r:id="rId79"/>
    <p:sldId id="313" r:id="rId80"/>
    <p:sldId id="314" r:id="rId81"/>
    <p:sldId id="284" r:id="rId82"/>
    <p:sldId id="285" r:id="rId83"/>
    <p:sldId id="383" r:id="rId84"/>
    <p:sldId id="315" r:id="rId85"/>
    <p:sldId id="286" r:id="rId86"/>
    <p:sldId id="287" r:id="rId87"/>
    <p:sldId id="316" r:id="rId88"/>
    <p:sldId id="367" r:id="rId89"/>
    <p:sldId id="375" r:id="rId90"/>
    <p:sldId id="396" r:id="rId91"/>
    <p:sldId id="353" r:id="rId92"/>
    <p:sldId id="384" r:id="rId93"/>
    <p:sldId id="352" r:id="rId94"/>
    <p:sldId id="354" r:id="rId95"/>
    <p:sldId id="355" r:id="rId96"/>
    <p:sldId id="385" r:id="rId97"/>
    <p:sldId id="386" r:id="rId98"/>
    <p:sldId id="357" r:id="rId99"/>
    <p:sldId id="356" r:id="rId100"/>
    <p:sldId id="388" r:id="rId101"/>
    <p:sldId id="358" r:id="rId102"/>
    <p:sldId id="372" r:id="rId103"/>
    <p:sldId id="376" r:id="rId104"/>
    <p:sldId id="378" r:id="rId105"/>
    <p:sldId id="377" r:id="rId106"/>
    <p:sldId id="380" r:id="rId10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1162" autoAdjust="0"/>
  </p:normalViewPr>
  <p:slideViewPr>
    <p:cSldViewPr snapToGrid="0">
      <p:cViewPr varScale="1">
        <p:scale>
          <a:sx n="71" d="100"/>
          <a:sy n="71" d="100"/>
        </p:scale>
        <p:origin x="105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87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景淳 詹" userId="efb101a757902745" providerId="LiveId" clId="{FA95D0B0-D346-46ED-BA20-6C0AB8FDB044}"/>
    <pc:docChg chg="undo custSel modSld">
      <pc:chgData name="景淳 詹" userId="efb101a757902745" providerId="LiveId" clId="{FA95D0B0-D346-46ED-BA20-6C0AB8FDB044}" dt="2021-11-05T05:44:26.164" v="142" actId="20577"/>
      <pc:docMkLst>
        <pc:docMk/>
      </pc:docMkLst>
      <pc:sldChg chg="modNotesTx">
        <pc:chgData name="景淳 詹" userId="efb101a757902745" providerId="LiveId" clId="{FA95D0B0-D346-46ED-BA20-6C0AB8FDB044}" dt="2021-11-05T04:56:53.769" v="141" actId="20577"/>
        <pc:sldMkLst>
          <pc:docMk/>
          <pc:sldMk cId="3125415165" sldId="256"/>
        </pc:sldMkLst>
      </pc:sldChg>
      <pc:sldChg chg="modNotesTx">
        <pc:chgData name="景淳 詹" userId="efb101a757902745" providerId="LiveId" clId="{FA95D0B0-D346-46ED-BA20-6C0AB8FDB044}" dt="2021-11-05T04:54:02.957" v="93" actId="20577"/>
        <pc:sldMkLst>
          <pc:docMk/>
          <pc:sldMk cId="3014919926" sldId="257"/>
        </pc:sldMkLst>
      </pc:sldChg>
      <pc:sldChg chg="modNotesTx">
        <pc:chgData name="景淳 詹" userId="efb101a757902745" providerId="LiveId" clId="{FA95D0B0-D346-46ED-BA20-6C0AB8FDB044}" dt="2021-11-05T04:53:52.892" v="91" actId="20577"/>
        <pc:sldMkLst>
          <pc:docMk/>
          <pc:sldMk cId="2330133799" sldId="259"/>
        </pc:sldMkLst>
      </pc:sldChg>
      <pc:sldChg chg="modNotesTx">
        <pc:chgData name="景淳 詹" userId="efb101a757902745" providerId="LiveId" clId="{FA95D0B0-D346-46ED-BA20-6C0AB8FDB044}" dt="2021-11-05T04:53:26.042" v="84" actId="20577"/>
        <pc:sldMkLst>
          <pc:docMk/>
          <pc:sldMk cId="124774166" sldId="264"/>
        </pc:sldMkLst>
      </pc:sldChg>
      <pc:sldChg chg="modNotesTx">
        <pc:chgData name="景淳 詹" userId="efb101a757902745" providerId="LiveId" clId="{FA95D0B0-D346-46ED-BA20-6C0AB8FDB044}" dt="2021-11-05T04:52:57.430" v="73" actId="20577"/>
        <pc:sldMkLst>
          <pc:docMk/>
          <pc:sldMk cId="2512735321" sldId="267"/>
        </pc:sldMkLst>
      </pc:sldChg>
      <pc:sldChg chg="modNotesTx">
        <pc:chgData name="景淳 詹" userId="efb101a757902745" providerId="LiveId" clId="{FA95D0B0-D346-46ED-BA20-6C0AB8FDB044}" dt="2021-11-05T04:52:45.048" v="69" actId="20577"/>
        <pc:sldMkLst>
          <pc:docMk/>
          <pc:sldMk cId="4009648489" sldId="270"/>
        </pc:sldMkLst>
      </pc:sldChg>
      <pc:sldChg chg="modNotesTx">
        <pc:chgData name="景淳 詹" userId="efb101a757902745" providerId="LiveId" clId="{FA95D0B0-D346-46ED-BA20-6C0AB8FDB044}" dt="2021-11-05T04:52:36.209" v="65" actId="20577"/>
        <pc:sldMkLst>
          <pc:docMk/>
          <pc:sldMk cId="407805988" sldId="272"/>
        </pc:sldMkLst>
      </pc:sldChg>
      <pc:sldChg chg="modNotesTx">
        <pc:chgData name="景淳 詹" userId="efb101a757902745" providerId="LiveId" clId="{FA95D0B0-D346-46ED-BA20-6C0AB8FDB044}" dt="2021-11-05T04:52:19.009" v="57" actId="20577"/>
        <pc:sldMkLst>
          <pc:docMk/>
          <pc:sldMk cId="464910428" sldId="276"/>
        </pc:sldMkLst>
      </pc:sldChg>
      <pc:sldChg chg="modNotesTx">
        <pc:chgData name="景淳 詹" userId="efb101a757902745" providerId="LiveId" clId="{FA95D0B0-D346-46ED-BA20-6C0AB8FDB044}" dt="2021-11-05T04:51:48.217" v="45" actId="20577"/>
        <pc:sldMkLst>
          <pc:docMk/>
          <pc:sldMk cId="3316019377" sldId="279"/>
        </pc:sldMkLst>
      </pc:sldChg>
      <pc:sldChg chg="modNotesTx">
        <pc:chgData name="景淳 詹" userId="efb101a757902745" providerId="LiveId" clId="{FA95D0B0-D346-46ED-BA20-6C0AB8FDB044}" dt="2021-11-05T04:51:42.642" v="43" actId="20577"/>
        <pc:sldMkLst>
          <pc:docMk/>
          <pc:sldMk cId="2009465780" sldId="280"/>
        </pc:sldMkLst>
      </pc:sldChg>
      <pc:sldChg chg="modNotesTx">
        <pc:chgData name="景淳 詹" userId="efb101a757902745" providerId="LiveId" clId="{FA95D0B0-D346-46ED-BA20-6C0AB8FDB044}" dt="2021-11-05T04:51:19.360" v="35" actId="20577"/>
        <pc:sldMkLst>
          <pc:docMk/>
          <pc:sldMk cId="2360620603" sldId="282"/>
        </pc:sldMkLst>
      </pc:sldChg>
      <pc:sldChg chg="modNotesTx">
        <pc:chgData name="景淳 詹" userId="efb101a757902745" providerId="LiveId" clId="{FA95D0B0-D346-46ED-BA20-6C0AB8FDB044}" dt="2021-11-05T04:50:59.447" v="27" actId="20577"/>
        <pc:sldMkLst>
          <pc:docMk/>
          <pc:sldMk cId="731145641" sldId="284"/>
        </pc:sldMkLst>
      </pc:sldChg>
      <pc:sldChg chg="modNotesTx">
        <pc:chgData name="景淳 詹" userId="efb101a757902745" providerId="LiveId" clId="{FA95D0B0-D346-46ED-BA20-6C0AB8FDB044}" dt="2021-11-05T04:50:48.188" v="24" actId="20577"/>
        <pc:sldMkLst>
          <pc:docMk/>
          <pc:sldMk cId="3695643074" sldId="286"/>
        </pc:sldMkLst>
      </pc:sldChg>
      <pc:sldChg chg="modNotesTx">
        <pc:chgData name="景淳 詹" userId="efb101a757902745" providerId="LiveId" clId="{FA95D0B0-D346-46ED-BA20-6C0AB8FDB044}" dt="2021-11-05T04:50:44.687" v="23" actId="20577"/>
        <pc:sldMkLst>
          <pc:docMk/>
          <pc:sldMk cId="1024808222" sldId="287"/>
        </pc:sldMkLst>
      </pc:sldChg>
      <pc:sldChg chg="modNotesTx">
        <pc:chgData name="景淳 詹" userId="efb101a757902745" providerId="LiveId" clId="{FA95D0B0-D346-46ED-BA20-6C0AB8FDB044}" dt="2021-11-05T04:51:45.109" v="44" actId="20577"/>
        <pc:sldMkLst>
          <pc:docMk/>
          <pc:sldMk cId="1763173020" sldId="291"/>
        </pc:sldMkLst>
      </pc:sldChg>
      <pc:sldChg chg="modNotesTx">
        <pc:chgData name="景淳 詹" userId="efb101a757902745" providerId="LiveId" clId="{FA95D0B0-D346-46ED-BA20-6C0AB8FDB044}" dt="2021-11-05T04:52:20.641" v="58" actId="20577"/>
        <pc:sldMkLst>
          <pc:docMk/>
          <pc:sldMk cId="3440008546" sldId="292"/>
        </pc:sldMkLst>
      </pc:sldChg>
      <pc:sldChg chg="modNotesTx">
        <pc:chgData name="景淳 詹" userId="efb101a757902745" providerId="LiveId" clId="{FA95D0B0-D346-46ED-BA20-6C0AB8FDB044}" dt="2021-11-05T04:52:11.318" v="55" actId="20577"/>
        <pc:sldMkLst>
          <pc:docMk/>
          <pc:sldMk cId="2271604763" sldId="293"/>
        </pc:sldMkLst>
      </pc:sldChg>
      <pc:sldChg chg="modNotesTx">
        <pc:chgData name="景淳 詹" userId="efb101a757902745" providerId="LiveId" clId="{FA95D0B0-D346-46ED-BA20-6C0AB8FDB044}" dt="2021-11-05T04:53:59.234" v="92" actId="20577"/>
        <pc:sldMkLst>
          <pc:docMk/>
          <pc:sldMk cId="3758082270" sldId="294"/>
        </pc:sldMkLst>
      </pc:sldChg>
      <pc:sldChg chg="modNotesTx">
        <pc:chgData name="景淳 詹" userId="efb101a757902745" providerId="LiveId" clId="{FA95D0B0-D346-46ED-BA20-6C0AB8FDB044}" dt="2021-11-05T04:53:04.172" v="76" actId="20577"/>
        <pc:sldMkLst>
          <pc:docMk/>
          <pc:sldMk cId="2790329687" sldId="295"/>
        </pc:sldMkLst>
      </pc:sldChg>
      <pc:sldChg chg="modNotesTx">
        <pc:chgData name="景淳 詹" userId="efb101a757902745" providerId="LiveId" clId="{FA95D0B0-D346-46ED-BA20-6C0AB8FDB044}" dt="2021-11-05T04:52:53.623" v="72" actId="20577"/>
        <pc:sldMkLst>
          <pc:docMk/>
          <pc:sldMk cId="2866716729" sldId="296"/>
        </pc:sldMkLst>
      </pc:sldChg>
      <pc:sldChg chg="modNotesTx">
        <pc:chgData name="景淳 詹" userId="efb101a757902745" providerId="LiveId" clId="{FA95D0B0-D346-46ED-BA20-6C0AB8FDB044}" dt="2021-11-05T04:52:42.122" v="68" actId="20577"/>
        <pc:sldMkLst>
          <pc:docMk/>
          <pc:sldMk cId="3171358584" sldId="297"/>
        </pc:sldMkLst>
      </pc:sldChg>
      <pc:sldChg chg="modNotesTx">
        <pc:chgData name="景淳 詹" userId="efb101a757902745" providerId="LiveId" clId="{FA95D0B0-D346-46ED-BA20-6C0AB8FDB044}" dt="2021-11-05T04:52:32.649" v="64" actId="20577"/>
        <pc:sldMkLst>
          <pc:docMk/>
          <pc:sldMk cId="2661676699" sldId="298"/>
        </pc:sldMkLst>
      </pc:sldChg>
      <pc:sldChg chg="modNotesTx">
        <pc:chgData name="景淳 詹" userId="efb101a757902745" providerId="LiveId" clId="{FA95D0B0-D346-46ED-BA20-6C0AB8FDB044}" dt="2021-11-05T04:52:26.966" v="61" actId="20577"/>
        <pc:sldMkLst>
          <pc:docMk/>
          <pc:sldMk cId="1373756486" sldId="300"/>
        </pc:sldMkLst>
      </pc:sldChg>
      <pc:sldChg chg="modNotesTx">
        <pc:chgData name="景淳 詹" userId="efb101a757902745" providerId="LiveId" clId="{FA95D0B0-D346-46ED-BA20-6C0AB8FDB044}" dt="2021-11-05T04:52:08.115" v="54" actId="20577"/>
        <pc:sldMkLst>
          <pc:docMk/>
          <pc:sldMk cId="573527434" sldId="301"/>
        </pc:sldMkLst>
      </pc:sldChg>
      <pc:sldChg chg="modNotesTx">
        <pc:chgData name="景淳 詹" userId="efb101a757902745" providerId="LiveId" clId="{FA95D0B0-D346-46ED-BA20-6C0AB8FDB044}" dt="2021-11-05T04:51:59.885" v="50" actId="20577"/>
        <pc:sldMkLst>
          <pc:docMk/>
          <pc:sldMk cId="1656038553" sldId="302"/>
        </pc:sldMkLst>
      </pc:sldChg>
      <pc:sldChg chg="modNotesTx">
        <pc:chgData name="景淳 詹" userId="efb101a757902745" providerId="LiveId" clId="{FA95D0B0-D346-46ED-BA20-6C0AB8FDB044}" dt="2021-11-05T04:51:56.231" v="48" actId="20577"/>
        <pc:sldMkLst>
          <pc:docMk/>
          <pc:sldMk cId="399043458" sldId="303"/>
        </pc:sldMkLst>
      </pc:sldChg>
      <pc:sldChg chg="modNotesTx">
        <pc:chgData name="景淳 詹" userId="efb101a757902745" providerId="LiveId" clId="{FA95D0B0-D346-46ED-BA20-6C0AB8FDB044}" dt="2021-11-05T04:51:33.219" v="40" actId="20577"/>
        <pc:sldMkLst>
          <pc:docMk/>
          <pc:sldMk cId="3777094608" sldId="304"/>
        </pc:sldMkLst>
      </pc:sldChg>
      <pc:sldChg chg="modNotesTx">
        <pc:chgData name="景淳 詹" userId="efb101a757902745" providerId="LiveId" clId="{FA95D0B0-D346-46ED-BA20-6C0AB8FDB044}" dt="2021-11-05T04:51:30.856" v="39" actId="20577"/>
        <pc:sldMkLst>
          <pc:docMk/>
          <pc:sldMk cId="1044916681" sldId="305"/>
        </pc:sldMkLst>
      </pc:sldChg>
      <pc:sldChg chg="modNotesTx">
        <pc:chgData name="景淳 詹" userId="efb101a757902745" providerId="LiveId" clId="{FA95D0B0-D346-46ED-BA20-6C0AB8FDB044}" dt="2021-11-05T04:51:25.028" v="37" actId="20577"/>
        <pc:sldMkLst>
          <pc:docMk/>
          <pc:sldMk cId="4050921572" sldId="306"/>
        </pc:sldMkLst>
      </pc:sldChg>
      <pc:sldChg chg="modNotesTx">
        <pc:chgData name="景淳 詹" userId="efb101a757902745" providerId="LiveId" clId="{FA95D0B0-D346-46ED-BA20-6C0AB8FDB044}" dt="2021-11-05T04:52:02.301" v="51" actId="20577"/>
        <pc:sldMkLst>
          <pc:docMk/>
          <pc:sldMk cId="3562131809" sldId="307"/>
        </pc:sldMkLst>
      </pc:sldChg>
      <pc:sldChg chg="modNotesTx">
        <pc:chgData name="景淳 詹" userId="efb101a757902745" providerId="LiveId" clId="{FA95D0B0-D346-46ED-BA20-6C0AB8FDB044}" dt="2021-11-05T04:51:53.477" v="47" actId="20577"/>
        <pc:sldMkLst>
          <pc:docMk/>
          <pc:sldMk cId="351064035" sldId="308"/>
        </pc:sldMkLst>
      </pc:sldChg>
      <pc:sldChg chg="modNotesTx">
        <pc:chgData name="景淳 詹" userId="efb101a757902745" providerId="LiveId" clId="{FA95D0B0-D346-46ED-BA20-6C0AB8FDB044}" dt="2021-11-05T04:54:13.925" v="98" actId="20577"/>
        <pc:sldMkLst>
          <pc:docMk/>
          <pc:sldMk cId="2752246659" sldId="309"/>
        </pc:sldMkLst>
      </pc:sldChg>
      <pc:sldChg chg="modNotesTx">
        <pc:chgData name="景淳 詹" userId="efb101a757902745" providerId="LiveId" clId="{FA95D0B0-D346-46ED-BA20-6C0AB8FDB044}" dt="2021-11-05T04:54:08.512" v="96" actId="20577"/>
        <pc:sldMkLst>
          <pc:docMk/>
          <pc:sldMk cId="2099784186" sldId="310"/>
        </pc:sldMkLst>
      </pc:sldChg>
      <pc:sldChg chg="modNotesTx">
        <pc:chgData name="景淳 詹" userId="efb101a757902745" providerId="LiveId" clId="{FA95D0B0-D346-46ED-BA20-6C0AB8FDB044}" dt="2021-11-05T04:54:05.478" v="94" actId="20577"/>
        <pc:sldMkLst>
          <pc:docMk/>
          <pc:sldMk cId="7665612" sldId="311"/>
        </pc:sldMkLst>
      </pc:sldChg>
      <pc:sldChg chg="modNotesTx">
        <pc:chgData name="景淳 詹" userId="efb101a757902745" providerId="LiveId" clId="{FA95D0B0-D346-46ED-BA20-6C0AB8FDB044}" dt="2021-11-05T04:51:14.415" v="34" actId="20577"/>
        <pc:sldMkLst>
          <pc:docMk/>
          <pc:sldMk cId="3094051004" sldId="312"/>
        </pc:sldMkLst>
      </pc:sldChg>
      <pc:sldChg chg="modNotesTx">
        <pc:chgData name="景淳 詹" userId="efb101a757902745" providerId="LiveId" clId="{FA95D0B0-D346-46ED-BA20-6C0AB8FDB044}" dt="2021-11-05T04:51:09.522" v="32" actId="20577"/>
        <pc:sldMkLst>
          <pc:docMk/>
          <pc:sldMk cId="352287143" sldId="313"/>
        </pc:sldMkLst>
      </pc:sldChg>
      <pc:sldChg chg="modNotesTx">
        <pc:chgData name="景淳 詹" userId="efb101a757902745" providerId="LiveId" clId="{FA95D0B0-D346-46ED-BA20-6C0AB8FDB044}" dt="2021-11-05T04:51:04.744" v="30" actId="20577"/>
        <pc:sldMkLst>
          <pc:docMk/>
          <pc:sldMk cId="1758235430" sldId="314"/>
        </pc:sldMkLst>
      </pc:sldChg>
      <pc:sldChg chg="modNotesTx">
        <pc:chgData name="景淳 詹" userId="efb101a757902745" providerId="LiveId" clId="{FA95D0B0-D346-46ED-BA20-6C0AB8FDB044}" dt="2021-11-05T04:50:50.913" v="25" actId="20577"/>
        <pc:sldMkLst>
          <pc:docMk/>
          <pc:sldMk cId="2073314484" sldId="315"/>
        </pc:sldMkLst>
      </pc:sldChg>
      <pc:sldChg chg="modNotesTx">
        <pc:chgData name="景淳 詹" userId="efb101a757902745" providerId="LiveId" clId="{FA95D0B0-D346-46ED-BA20-6C0AB8FDB044}" dt="2021-11-05T04:50:42.225" v="22" actId="20577"/>
        <pc:sldMkLst>
          <pc:docMk/>
          <pc:sldMk cId="4110817447" sldId="316"/>
        </pc:sldMkLst>
      </pc:sldChg>
      <pc:sldChg chg="modNotesTx">
        <pc:chgData name="景淳 詹" userId="efb101a757902745" providerId="LiveId" clId="{FA95D0B0-D346-46ED-BA20-6C0AB8FDB044}" dt="2021-11-05T04:53:47.615" v="89" actId="20577"/>
        <pc:sldMkLst>
          <pc:docMk/>
          <pc:sldMk cId="129388486" sldId="317"/>
        </pc:sldMkLst>
      </pc:sldChg>
      <pc:sldChg chg="modNotesTx">
        <pc:chgData name="景淳 詹" userId="efb101a757902745" providerId="LiveId" clId="{FA95D0B0-D346-46ED-BA20-6C0AB8FDB044}" dt="2021-11-05T04:53:50.105" v="90" actId="20577"/>
        <pc:sldMkLst>
          <pc:docMk/>
          <pc:sldMk cId="534237941" sldId="318"/>
        </pc:sldMkLst>
      </pc:sldChg>
      <pc:sldChg chg="modNotesTx">
        <pc:chgData name="景淳 詹" userId="efb101a757902745" providerId="LiveId" clId="{FA95D0B0-D346-46ED-BA20-6C0AB8FDB044}" dt="2021-11-05T04:53:43.598" v="88" actId="20577"/>
        <pc:sldMkLst>
          <pc:docMk/>
          <pc:sldMk cId="738001102" sldId="319"/>
        </pc:sldMkLst>
      </pc:sldChg>
      <pc:sldChg chg="modNotesTx">
        <pc:chgData name="景淳 詹" userId="efb101a757902745" providerId="LiveId" clId="{FA95D0B0-D346-46ED-BA20-6C0AB8FDB044}" dt="2021-11-05T04:53:31.408" v="85" actId="20577"/>
        <pc:sldMkLst>
          <pc:docMk/>
          <pc:sldMk cId="3401640557" sldId="320"/>
        </pc:sldMkLst>
      </pc:sldChg>
      <pc:sldChg chg="modNotesTx">
        <pc:chgData name="景淳 詹" userId="efb101a757902745" providerId="LiveId" clId="{FA95D0B0-D346-46ED-BA20-6C0AB8FDB044}" dt="2021-11-05T04:53:07.698" v="77" actId="20577"/>
        <pc:sldMkLst>
          <pc:docMk/>
          <pc:sldMk cId="272519868" sldId="321"/>
        </pc:sldMkLst>
      </pc:sldChg>
      <pc:sldChg chg="modNotesTx">
        <pc:chgData name="景淳 詹" userId="efb101a757902745" providerId="LiveId" clId="{FA95D0B0-D346-46ED-BA20-6C0AB8FDB044}" dt="2021-11-05T04:55:54.194" v="125" actId="20577"/>
        <pc:sldMkLst>
          <pc:docMk/>
          <pc:sldMk cId="4236115712" sldId="327"/>
        </pc:sldMkLst>
      </pc:sldChg>
      <pc:sldChg chg="modNotesTx">
        <pc:chgData name="景淳 詹" userId="efb101a757902745" providerId="LiveId" clId="{FA95D0B0-D346-46ED-BA20-6C0AB8FDB044}" dt="2021-11-05T04:55:50.182" v="123" actId="20577"/>
        <pc:sldMkLst>
          <pc:docMk/>
          <pc:sldMk cId="3693225921" sldId="328"/>
        </pc:sldMkLst>
      </pc:sldChg>
      <pc:sldChg chg="modNotesTx">
        <pc:chgData name="景淳 詹" userId="efb101a757902745" providerId="LiveId" clId="{FA95D0B0-D346-46ED-BA20-6C0AB8FDB044}" dt="2021-11-05T04:55:31.477" v="119" actId="20577"/>
        <pc:sldMkLst>
          <pc:docMk/>
          <pc:sldMk cId="3620435451" sldId="330"/>
        </pc:sldMkLst>
      </pc:sldChg>
      <pc:sldChg chg="modNotesTx">
        <pc:chgData name="景淳 詹" userId="efb101a757902745" providerId="LiveId" clId="{FA95D0B0-D346-46ED-BA20-6C0AB8FDB044}" dt="2021-11-05T04:55:28.208" v="118" actId="20577"/>
        <pc:sldMkLst>
          <pc:docMk/>
          <pc:sldMk cId="944233936" sldId="331"/>
        </pc:sldMkLst>
      </pc:sldChg>
      <pc:sldChg chg="modNotesTx">
        <pc:chgData name="景淳 詹" userId="efb101a757902745" providerId="LiveId" clId="{FA95D0B0-D346-46ED-BA20-6C0AB8FDB044}" dt="2021-11-05T04:55:23.139" v="117" actId="20577"/>
        <pc:sldMkLst>
          <pc:docMk/>
          <pc:sldMk cId="1121124487" sldId="332"/>
        </pc:sldMkLst>
      </pc:sldChg>
      <pc:sldChg chg="modNotesTx">
        <pc:chgData name="景淳 詹" userId="efb101a757902745" providerId="LiveId" clId="{FA95D0B0-D346-46ED-BA20-6C0AB8FDB044}" dt="2021-11-05T04:55:19.420" v="116" actId="20577"/>
        <pc:sldMkLst>
          <pc:docMk/>
          <pc:sldMk cId="3285075580" sldId="333"/>
        </pc:sldMkLst>
      </pc:sldChg>
      <pc:sldChg chg="modNotesTx">
        <pc:chgData name="景淳 詹" userId="efb101a757902745" providerId="LiveId" clId="{FA95D0B0-D346-46ED-BA20-6C0AB8FDB044}" dt="2021-11-05T04:55:15.986" v="115" actId="20577"/>
        <pc:sldMkLst>
          <pc:docMk/>
          <pc:sldMk cId="3260634243" sldId="334"/>
        </pc:sldMkLst>
      </pc:sldChg>
      <pc:sldChg chg="modNotesTx">
        <pc:chgData name="景淳 詹" userId="efb101a757902745" providerId="LiveId" clId="{FA95D0B0-D346-46ED-BA20-6C0AB8FDB044}" dt="2021-11-05T04:55:12.097" v="114" actId="20577"/>
        <pc:sldMkLst>
          <pc:docMk/>
          <pc:sldMk cId="2448388706" sldId="335"/>
        </pc:sldMkLst>
      </pc:sldChg>
      <pc:sldChg chg="modNotesTx">
        <pc:chgData name="景淳 詹" userId="efb101a757902745" providerId="LiveId" clId="{FA95D0B0-D346-46ED-BA20-6C0AB8FDB044}" dt="2021-11-05T04:55:07.480" v="113" actId="20577"/>
        <pc:sldMkLst>
          <pc:docMk/>
          <pc:sldMk cId="2377953124" sldId="336"/>
        </pc:sldMkLst>
      </pc:sldChg>
      <pc:sldChg chg="modNotesTx">
        <pc:chgData name="景淳 詹" userId="efb101a757902745" providerId="LiveId" clId="{FA95D0B0-D346-46ED-BA20-6C0AB8FDB044}" dt="2021-11-05T04:53:11.492" v="79" actId="20577"/>
        <pc:sldMkLst>
          <pc:docMk/>
          <pc:sldMk cId="1423927297" sldId="344"/>
        </pc:sldMkLst>
      </pc:sldChg>
      <pc:sldChg chg="modNotesTx">
        <pc:chgData name="景淳 詹" userId="efb101a757902745" providerId="LiveId" clId="{FA95D0B0-D346-46ED-BA20-6C0AB8FDB044}" dt="2021-11-05T04:53:20.238" v="82" actId="20577"/>
        <pc:sldMkLst>
          <pc:docMk/>
          <pc:sldMk cId="534427281" sldId="345"/>
        </pc:sldMkLst>
      </pc:sldChg>
      <pc:sldChg chg="modNotesTx">
        <pc:chgData name="景淳 詹" userId="efb101a757902745" providerId="LiveId" clId="{FA95D0B0-D346-46ED-BA20-6C0AB8FDB044}" dt="2021-11-05T04:55:05.198" v="112" actId="20577"/>
        <pc:sldMkLst>
          <pc:docMk/>
          <pc:sldMk cId="599361689" sldId="346"/>
        </pc:sldMkLst>
      </pc:sldChg>
      <pc:sldChg chg="modNotesTx">
        <pc:chgData name="景淳 詹" userId="efb101a757902745" providerId="LiveId" clId="{FA95D0B0-D346-46ED-BA20-6C0AB8FDB044}" dt="2021-11-05T04:54:39.228" v="107" actId="20577"/>
        <pc:sldMkLst>
          <pc:docMk/>
          <pc:sldMk cId="2688595635" sldId="347"/>
        </pc:sldMkLst>
      </pc:sldChg>
      <pc:sldChg chg="modNotesTx">
        <pc:chgData name="景淳 詹" userId="efb101a757902745" providerId="LiveId" clId="{FA95D0B0-D346-46ED-BA20-6C0AB8FDB044}" dt="2021-11-05T04:54:29.170" v="103" actId="20577"/>
        <pc:sldMkLst>
          <pc:docMk/>
          <pc:sldMk cId="2364131127" sldId="349"/>
        </pc:sldMkLst>
      </pc:sldChg>
      <pc:sldChg chg="modNotesTx">
        <pc:chgData name="景淳 詹" userId="efb101a757902745" providerId="LiveId" clId="{FA95D0B0-D346-46ED-BA20-6C0AB8FDB044}" dt="2021-11-05T04:54:34.499" v="106" actId="20577"/>
        <pc:sldMkLst>
          <pc:docMk/>
          <pc:sldMk cId="2604554531" sldId="350"/>
        </pc:sldMkLst>
      </pc:sldChg>
      <pc:sldChg chg="modNotesTx">
        <pc:chgData name="景淳 詹" userId="efb101a757902745" providerId="LiveId" clId="{FA95D0B0-D346-46ED-BA20-6C0AB8FDB044}" dt="2021-11-05T04:50:11.025" v="15" actId="20577"/>
        <pc:sldMkLst>
          <pc:docMk/>
          <pc:sldMk cId="1126693504" sldId="352"/>
        </pc:sldMkLst>
      </pc:sldChg>
      <pc:sldChg chg="modNotesTx">
        <pc:chgData name="景淳 詹" userId="efb101a757902745" providerId="LiveId" clId="{FA95D0B0-D346-46ED-BA20-6C0AB8FDB044}" dt="2021-11-05T04:50:22.840" v="18" actId="20577"/>
        <pc:sldMkLst>
          <pc:docMk/>
          <pc:sldMk cId="2892848503" sldId="353"/>
        </pc:sldMkLst>
      </pc:sldChg>
      <pc:sldChg chg="modNotesTx">
        <pc:chgData name="景淳 詹" userId="efb101a757902745" providerId="LiveId" clId="{FA95D0B0-D346-46ED-BA20-6C0AB8FDB044}" dt="2021-11-05T04:50:07.781" v="14" actId="20577"/>
        <pc:sldMkLst>
          <pc:docMk/>
          <pc:sldMk cId="3225216424" sldId="354"/>
        </pc:sldMkLst>
      </pc:sldChg>
      <pc:sldChg chg="modNotesTx">
        <pc:chgData name="景淳 詹" userId="efb101a757902745" providerId="LiveId" clId="{FA95D0B0-D346-46ED-BA20-6C0AB8FDB044}" dt="2021-11-05T04:50:05.542" v="13" actId="20577"/>
        <pc:sldMkLst>
          <pc:docMk/>
          <pc:sldMk cId="3278919905" sldId="355"/>
        </pc:sldMkLst>
      </pc:sldChg>
      <pc:sldChg chg="modNotesTx">
        <pc:chgData name="景淳 詹" userId="efb101a757902745" providerId="LiveId" clId="{FA95D0B0-D346-46ED-BA20-6C0AB8FDB044}" dt="2021-11-05T04:49:49.919" v="9" actId="20577"/>
        <pc:sldMkLst>
          <pc:docMk/>
          <pc:sldMk cId="3271319307" sldId="356"/>
        </pc:sldMkLst>
      </pc:sldChg>
      <pc:sldChg chg="modNotesTx">
        <pc:chgData name="景淳 詹" userId="efb101a757902745" providerId="LiveId" clId="{FA95D0B0-D346-46ED-BA20-6C0AB8FDB044}" dt="2021-11-05T04:49:53.530" v="10" actId="20577"/>
        <pc:sldMkLst>
          <pc:docMk/>
          <pc:sldMk cId="3895905595" sldId="357"/>
        </pc:sldMkLst>
      </pc:sldChg>
      <pc:sldChg chg="modNotesTx">
        <pc:chgData name="景淳 詹" userId="efb101a757902745" providerId="LiveId" clId="{FA95D0B0-D346-46ED-BA20-6C0AB8FDB044}" dt="2021-11-05T04:49:39.274" v="5" actId="20577"/>
        <pc:sldMkLst>
          <pc:docMk/>
          <pc:sldMk cId="2296311541" sldId="358"/>
        </pc:sldMkLst>
      </pc:sldChg>
      <pc:sldChg chg="modNotesTx">
        <pc:chgData name="景淳 詹" userId="efb101a757902745" providerId="LiveId" clId="{FA95D0B0-D346-46ED-BA20-6C0AB8FDB044}" dt="2021-11-05T04:56:34.605" v="135" actId="20577"/>
        <pc:sldMkLst>
          <pc:docMk/>
          <pc:sldMk cId="2306128491" sldId="359"/>
        </pc:sldMkLst>
      </pc:sldChg>
      <pc:sldChg chg="modNotesTx">
        <pc:chgData name="景淳 詹" userId="efb101a757902745" providerId="LiveId" clId="{FA95D0B0-D346-46ED-BA20-6C0AB8FDB044}" dt="2021-11-05T04:55:57.653" v="126" actId="20577"/>
        <pc:sldMkLst>
          <pc:docMk/>
          <pc:sldMk cId="409437327" sldId="360"/>
        </pc:sldMkLst>
      </pc:sldChg>
      <pc:sldChg chg="modNotesTx">
        <pc:chgData name="景淳 詹" userId="efb101a757902745" providerId="LiveId" clId="{FA95D0B0-D346-46ED-BA20-6C0AB8FDB044}" dt="2021-11-05T04:56:28.770" v="134" actId="20577"/>
        <pc:sldMkLst>
          <pc:docMk/>
          <pc:sldMk cId="2036419703" sldId="361"/>
        </pc:sldMkLst>
      </pc:sldChg>
      <pc:sldChg chg="modNotesTx">
        <pc:chgData name="景淳 詹" userId="efb101a757902745" providerId="LiveId" clId="{FA95D0B0-D346-46ED-BA20-6C0AB8FDB044}" dt="2021-11-05T04:56:23.234" v="133" actId="20577"/>
        <pc:sldMkLst>
          <pc:docMk/>
          <pc:sldMk cId="2949271761" sldId="362"/>
        </pc:sldMkLst>
      </pc:sldChg>
      <pc:sldChg chg="modNotesTx">
        <pc:chgData name="景淳 詹" userId="efb101a757902745" providerId="LiveId" clId="{FA95D0B0-D346-46ED-BA20-6C0AB8FDB044}" dt="2021-11-05T04:56:16.611" v="131" actId="20577"/>
        <pc:sldMkLst>
          <pc:docMk/>
          <pc:sldMk cId="3160205760" sldId="363"/>
        </pc:sldMkLst>
      </pc:sldChg>
      <pc:sldChg chg="modNotesTx">
        <pc:chgData name="景淳 詹" userId="efb101a757902745" providerId="LiveId" clId="{FA95D0B0-D346-46ED-BA20-6C0AB8FDB044}" dt="2021-11-05T04:56:09.769" v="130" actId="20577"/>
        <pc:sldMkLst>
          <pc:docMk/>
          <pc:sldMk cId="1282826501" sldId="364"/>
        </pc:sldMkLst>
      </pc:sldChg>
      <pc:sldChg chg="modNotesTx">
        <pc:chgData name="景淳 詹" userId="efb101a757902745" providerId="LiveId" clId="{FA95D0B0-D346-46ED-BA20-6C0AB8FDB044}" dt="2021-11-05T04:56:01.080" v="127" actId="20577"/>
        <pc:sldMkLst>
          <pc:docMk/>
          <pc:sldMk cId="4014024691" sldId="366"/>
        </pc:sldMkLst>
      </pc:sldChg>
      <pc:sldChg chg="modNotesTx">
        <pc:chgData name="景淳 詹" userId="efb101a757902745" providerId="LiveId" clId="{FA95D0B0-D346-46ED-BA20-6C0AB8FDB044}" dt="2021-11-05T04:50:35.909" v="21" actId="20577"/>
        <pc:sldMkLst>
          <pc:docMk/>
          <pc:sldMk cId="2791805637" sldId="367"/>
        </pc:sldMkLst>
      </pc:sldChg>
      <pc:sldChg chg="modNotesTx">
        <pc:chgData name="景淳 詹" userId="efb101a757902745" providerId="LiveId" clId="{FA95D0B0-D346-46ED-BA20-6C0AB8FDB044}" dt="2021-11-05T04:56:04.180" v="128" actId="20577"/>
        <pc:sldMkLst>
          <pc:docMk/>
          <pc:sldMk cId="4021263172" sldId="369"/>
        </pc:sldMkLst>
      </pc:sldChg>
      <pc:sldChg chg="modNotesTx">
        <pc:chgData name="景淳 詹" userId="efb101a757902745" providerId="LiveId" clId="{FA95D0B0-D346-46ED-BA20-6C0AB8FDB044}" dt="2021-11-05T04:54:21.378" v="100" actId="20577"/>
        <pc:sldMkLst>
          <pc:docMk/>
          <pc:sldMk cId="2594233152" sldId="370"/>
        </pc:sldMkLst>
      </pc:sldChg>
      <pc:sldChg chg="modNotesTx">
        <pc:chgData name="景淳 詹" userId="efb101a757902745" providerId="LiveId" clId="{FA95D0B0-D346-46ED-BA20-6C0AB8FDB044}" dt="2021-11-05T04:49:36.659" v="4" actId="20577"/>
        <pc:sldMkLst>
          <pc:docMk/>
          <pc:sldMk cId="2285200327" sldId="372"/>
        </pc:sldMkLst>
      </pc:sldChg>
      <pc:sldChg chg="modNotesTx">
        <pc:chgData name="景淳 詹" userId="efb101a757902745" providerId="LiveId" clId="{FA95D0B0-D346-46ED-BA20-6C0AB8FDB044}" dt="2021-11-05T04:55:42.243" v="120" actId="20577"/>
        <pc:sldMkLst>
          <pc:docMk/>
          <pc:sldMk cId="658210065" sldId="373"/>
        </pc:sldMkLst>
      </pc:sldChg>
      <pc:sldChg chg="modNotesTx">
        <pc:chgData name="景淳 詹" userId="efb101a757902745" providerId="LiveId" clId="{FA95D0B0-D346-46ED-BA20-6C0AB8FDB044}" dt="2021-11-05T04:50:30.882" v="20" actId="20577"/>
        <pc:sldMkLst>
          <pc:docMk/>
          <pc:sldMk cId="1059067178" sldId="375"/>
        </pc:sldMkLst>
      </pc:sldChg>
      <pc:sldChg chg="modNotesTx">
        <pc:chgData name="景淳 詹" userId="efb101a757902745" providerId="LiveId" clId="{FA95D0B0-D346-46ED-BA20-6C0AB8FDB044}" dt="2021-11-05T04:49:34.995" v="3" actId="20577"/>
        <pc:sldMkLst>
          <pc:docMk/>
          <pc:sldMk cId="3736236657" sldId="376"/>
        </pc:sldMkLst>
      </pc:sldChg>
      <pc:sldChg chg="modNotesTx">
        <pc:chgData name="景淳 詹" userId="efb101a757902745" providerId="LiveId" clId="{FA95D0B0-D346-46ED-BA20-6C0AB8FDB044}" dt="2021-11-05T04:49:30.647" v="1" actId="20577"/>
        <pc:sldMkLst>
          <pc:docMk/>
          <pc:sldMk cId="1154335226" sldId="377"/>
        </pc:sldMkLst>
      </pc:sldChg>
      <pc:sldChg chg="modNotesTx">
        <pc:chgData name="景淳 詹" userId="efb101a757902745" providerId="LiveId" clId="{FA95D0B0-D346-46ED-BA20-6C0AB8FDB044}" dt="2021-11-05T04:49:32.850" v="2" actId="20577"/>
        <pc:sldMkLst>
          <pc:docMk/>
          <pc:sldMk cId="1707716517" sldId="378"/>
        </pc:sldMkLst>
      </pc:sldChg>
      <pc:sldChg chg="modNotesTx">
        <pc:chgData name="景淳 詹" userId="efb101a757902745" providerId="LiveId" clId="{FA95D0B0-D346-46ED-BA20-6C0AB8FDB044}" dt="2021-11-05T04:49:28.829" v="0" actId="20577"/>
        <pc:sldMkLst>
          <pc:docMk/>
          <pc:sldMk cId="1727037855" sldId="380"/>
        </pc:sldMkLst>
      </pc:sldChg>
      <pc:sldChg chg="modNotesTx">
        <pc:chgData name="景淳 詹" userId="efb101a757902745" providerId="LiveId" clId="{FA95D0B0-D346-46ED-BA20-6C0AB8FDB044}" dt="2021-11-05T04:50:54.118" v="26" actId="20577"/>
        <pc:sldMkLst>
          <pc:docMk/>
          <pc:sldMk cId="277777198" sldId="383"/>
        </pc:sldMkLst>
      </pc:sldChg>
      <pc:sldChg chg="modNotesTx">
        <pc:chgData name="景淳 詹" userId="efb101a757902745" providerId="LiveId" clId="{FA95D0B0-D346-46ED-BA20-6C0AB8FDB044}" dt="2021-11-05T04:50:15.375" v="16" actId="20577"/>
        <pc:sldMkLst>
          <pc:docMk/>
          <pc:sldMk cId="1707026186" sldId="384"/>
        </pc:sldMkLst>
      </pc:sldChg>
      <pc:sldChg chg="modNotesTx">
        <pc:chgData name="景淳 詹" userId="efb101a757902745" providerId="LiveId" clId="{FA95D0B0-D346-46ED-BA20-6C0AB8FDB044}" dt="2021-11-05T04:50:01.609" v="12" actId="20577"/>
        <pc:sldMkLst>
          <pc:docMk/>
          <pc:sldMk cId="4138576080" sldId="385"/>
        </pc:sldMkLst>
      </pc:sldChg>
      <pc:sldChg chg="modNotesTx">
        <pc:chgData name="景淳 詹" userId="efb101a757902745" providerId="LiveId" clId="{FA95D0B0-D346-46ED-BA20-6C0AB8FDB044}" dt="2021-11-05T04:49:55.956" v="11" actId="20577"/>
        <pc:sldMkLst>
          <pc:docMk/>
          <pc:sldMk cId="1174791473" sldId="386"/>
        </pc:sldMkLst>
      </pc:sldChg>
      <pc:sldChg chg="modNotesTx">
        <pc:chgData name="景淳 詹" userId="efb101a757902745" providerId="LiveId" clId="{FA95D0B0-D346-46ED-BA20-6C0AB8FDB044}" dt="2021-11-05T04:49:43.504" v="6" actId="20577"/>
        <pc:sldMkLst>
          <pc:docMk/>
          <pc:sldMk cId="3295949645" sldId="388"/>
        </pc:sldMkLst>
      </pc:sldChg>
      <pc:sldChg chg="modNotesTx">
        <pc:chgData name="景淳 詹" userId="efb101a757902745" providerId="LiveId" clId="{FA95D0B0-D346-46ED-BA20-6C0AB8FDB044}" dt="2021-11-05T04:56:50.935" v="140" actId="20577"/>
        <pc:sldMkLst>
          <pc:docMk/>
          <pc:sldMk cId="1591850937" sldId="389"/>
        </pc:sldMkLst>
      </pc:sldChg>
      <pc:sldChg chg="modNotesTx">
        <pc:chgData name="景淳 詹" userId="efb101a757902745" providerId="LiveId" clId="{FA95D0B0-D346-46ED-BA20-6C0AB8FDB044}" dt="2021-11-05T04:56:48.224" v="139" actId="20577"/>
        <pc:sldMkLst>
          <pc:docMk/>
          <pc:sldMk cId="1680814171" sldId="390"/>
        </pc:sldMkLst>
      </pc:sldChg>
      <pc:sldChg chg="modNotesTx">
        <pc:chgData name="景淳 詹" userId="efb101a757902745" providerId="LiveId" clId="{FA95D0B0-D346-46ED-BA20-6C0AB8FDB044}" dt="2021-11-05T04:56:42.302" v="137" actId="20577"/>
        <pc:sldMkLst>
          <pc:docMk/>
          <pc:sldMk cId="256014955" sldId="391"/>
        </pc:sldMkLst>
      </pc:sldChg>
      <pc:sldChg chg="modNotesTx">
        <pc:chgData name="景淳 詹" userId="efb101a757902745" providerId="LiveId" clId="{FA95D0B0-D346-46ED-BA20-6C0AB8FDB044}" dt="2021-11-05T04:56:38.899" v="136" actId="20577"/>
        <pc:sldMkLst>
          <pc:docMk/>
          <pc:sldMk cId="2300969029" sldId="392"/>
        </pc:sldMkLst>
      </pc:sldChg>
      <pc:sldChg chg="modNotesTx">
        <pc:chgData name="景淳 詹" userId="efb101a757902745" providerId="LiveId" clId="{FA95D0B0-D346-46ED-BA20-6C0AB8FDB044}" dt="2021-11-05T05:44:26.164" v="142" actId="20577"/>
        <pc:sldMkLst>
          <pc:docMk/>
          <pc:sldMk cId="701451151" sldId="393"/>
        </pc:sldMkLst>
      </pc:sldChg>
      <pc:sldChg chg="modNotesTx">
        <pc:chgData name="景淳 詹" userId="efb101a757902745" providerId="LiveId" clId="{FA95D0B0-D346-46ED-BA20-6C0AB8FDB044}" dt="2021-11-05T04:53:36.320" v="86" actId="20577"/>
        <pc:sldMkLst>
          <pc:docMk/>
          <pc:sldMk cId="1479261340" sldId="394"/>
        </pc:sldMkLst>
      </pc:sldChg>
      <pc:sldChg chg="modNotesTx">
        <pc:chgData name="景淳 詹" userId="efb101a757902745" providerId="LiveId" clId="{FA95D0B0-D346-46ED-BA20-6C0AB8FDB044}" dt="2021-11-05T04:54:17.211" v="99" actId="20577"/>
        <pc:sldMkLst>
          <pc:docMk/>
          <pc:sldMk cId="3321804227" sldId="395"/>
        </pc:sldMkLst>
      </pc:sldChg>
      <pc:sldChg chg="modNotesTx">
        <pc:chgData name="景淳 詹" userId="efb101a757902745" providerId="LiveId" clId="{FA95D0B0-D346-46ED-BA20-6C0AB8FDB044}" dt="2021-11-05T04:50:28.332" v="19" actId="20577"/>
        <pc:sldMkLst>
          <pc:docMk/>
          <pc:sldMk cId="124693577" sldId="396"/>
        </pc:sldMkLst>
      </pc:sldChg>
      <pc:sldChg chg="modNotesTx">
        <pc:chgData name="景淳 詹" userId="efb101a757902745" providerId="LiveId" clId="{FA95D0B0-D346-46ED-BA20-6C0AB8FDB044}" dt="2021-11-05T04:54:43.359" v="108" actId="20577"/>
        <pc:sldMkLst>
          <pc:docMk/>
          <pc:sldMk cId="572488714" sldId="400"/>
        </pc:sldMkLst>
      </pc:sldChg>
      <pc:sldChg chg="modNotesTx">
        <pc:chgData name="景淳 詹" userId="efb101a757902745" providerId="LiveId" clId="{FA95D0B0-D346-46ED-BA20-6C0AB8FDB044}" dt="2021-11-05T04:56:07.133" v="129" actId="20577"/>
        <pc:sldMkLst>
          <pc:docMk/>
          <pc:sldMk cId="4128398248" sldId="401"/>
        </pc:sldMkLst>
      </pc:sldChg>
      <pc:sldChg chg="modNotesTx">
        <pc:chgData name="景淳 詹" userId="efb101a757902745" providerId="LiveId" clId="{FA95D0B0-D346-46ED-BA20-6C0AB8FDB044}" dt="2021-11-05T04:53:09.635" v="78" actId="20577"/>
        <pc:sldMkLst>
          <pc:docMk/>
          <pc:sldMk cId="1299778005" sldId="403"/>
        </pc:sldMkLst>
      </pc:sldChg>
    </pc:docChg>
  </pc:docChgLst>
  <pc:docChgLst>
    <pc:chgData name="景淳 詹" userId="efb101a757902745" providerId="LiveId" clId="{82D7737C-EDA9-4731-9375-763E00386332}"/>
    <pc:docChg chg="undo redo custSel addSld delSld modSld sldOrd modMainMaster">
      <pc:chgData name="景淳 詹" userId="efb101a757902745" providerId="LiveId" clId="{82D7737C-EDA9-4731-9375-763E00386332}" dt="2021-11-04T06:34:50.219" v="6059" actId="1035"/>
      <pc:docMkLst>
        <pc:docMk/>
      </pc:docMkLst>
      <pc:sldChg chg="modSp mod modNotesTx">
        <pc:chgData name="景淳 詹" userId="efb101a757902745" providerId="LiveId" clId="{82D7737C-EDA9-4731-9375-763E00386332}" dt="2021-11-01T03:55:09.997" v="2512" actId="20577"/>
        <pc:sldMkLst>
          <pc:docMk/>
          <pc:sldMk cId="3125415165" sldId="256"/>
        </pc:sldMkLst>
        <pc:spChg chg="mod">
          <ac:chgData name="景淳 詹" userId="efb101a757902745" providerId="LiveId" clId="{82D7737C-EDA9-4731-9375-763E00386332}" dt="2021-10-29T09:38:55.082" v="2125" actId="255"/>
          <ac:spMkLst>
            <pc:docMk/>
            <pc:sldMk cId="3125415165" sldId="256"/>
            <ac:spMk id="2" creationId="{C2FE5502-46C6-4F58-A7C8-2CB738C8EF4C}"/>
          </ac:spMkLst>
        </pc:spChg>
        <pc:spChg chg="mod">
          <ac:chgData name="景淳 詹" userId="efb101a757902745" providerId="LiveId" clId="{82D7737C-EDA9-4731-9375-763E00386332}" dt="2021-10-29T10:08:21.103" v="2218" actId="255"/>
          <ac:spMkLst>
            <pc:docMk/>
            <pc:sldMk cId="3125415165" sldId="256"/>
            <ac:spMk id="3" creationId="{5D18C79B-974A-48F2-9E23-C9EECCB2227B}"/>
          </ac:spMkLst>
        </pc:spChg>
      </pc:sldChg>
      <pc:sldChg chg="modSp mod">
        <pc:chgData name="景淳 詹" userId="efb101a757902745" providerId="LiveId" clId="{82D7737C-EDA9-4731-9375-763E00386332}" dt="2021-11-04T06:34:50.219" v="6059" actId="1035"/>
        <pc:sldMkLst>
          <pc:docMk/>
          <pc:sldMk cId="3014919926" sldId="257"/>
        </pc:sldMkLst>
        <pc:picChg chg="mod">
          <ac:chgData name="景淳 詹" userId="efb101a757902745" providerId="LiveId" clId="{82D7737C-EDA9-4731-9375-763E00386332}" dt="2021-11-04T06:34:50.219" v="6059" actId="1035"/>
          <ac:picMkLst>
            <pc:docMk/>
            <pc:sldMk cId="3014919926" sldId="257"/>
            <ac:picMk id="5" creationId="{8B64341B-939E-47D3-80F0-4C8B89D1F259}"/>
          </ac:picMkLst>
        </pc:picChg>
      </pc:sldChg>
      <pc:sldChg chg="modSp mod modClrScheme chgLayout">
        <pc:chgData name="景淳 詹" userId="efb101a757902745" providerId="LiveId" clId="{82D7737C-EDA9-4731-9375-763E00386332}" dt="2021-11-02T06:41:39.646" v="4257" actId="1035"/>
        <pc:sldMkLst>
          <pc:docMk/>
          <pc:sldMk cId="2330133799" sldId="259"/>
        </pc:sldMkLst>
        <pc:spChg chg="mod ord">
          <ac:chgData name="景淳 詹" userId="efb101a757902745" providerId="LiveId" clId="{82D7737C-EDA9-4731-9375-763E00386332}" dt="2021-11-02T06:41:32.786" v="4252" actId="700"/>
          <ac:spMkLst>
            <pc:docMk/>
            <pc:sldMk cId="2330133799" sldId="259"/>
            <ac:spMk id="2" creationId="{7FC54E64-0A2E-43F9-B49D-D3EE988120CD}"/>
          </ac:spMkLst>
        </pc:spChg>
        <pc:spChg chg="mod ord">
          <ac:chgData name="景淳 詹" userId="efb101a757902745" providerId="LiveId" clId="{82D7737C-EDA9-4731-9375-763E00386332}" dt="2021-11-02T06:41:32.786" v="4252" actId="700"/>
          <ac:spMkLst>
            <pc:docMk/>
            <pc:sldMk cId="2330133799" sldId="259"/>
            <ac:spMk id="3" creationId="{A178BAF7-233A-47E8-B9F7-FB8F9AEE60BE}"/>
          </ac:spMkLst>
        </pc:spChg>
        <pc:spChg chg="mod">
          <ac:chgData name="景淳 詹" userId="efb101a757902745" providerId="LiveId" clId="{82D7737C-EDA9-4731-9375-763E00386332}" dt="2021-11-02T06:41:27.952" v="4250" actId="1036"/>
          <ac:spMkLst>
            <pc:docMk/>
            <pc:sldMk cId="2330133799" sldId="259"/>
            <ac:spMk id="10" creationId="{EF011FF6-E2DF-49E9-9060-22EE1626CE59}"/>
          </ac:spMkLst>
        </pc:spChg>
        <pc:picChg chg="mod ord">
          <ac:chgData name="景淳 詹" userId="efb101a757902745" providerId="LiveId" clId="{82D7737C-EDA9-4731-9375-763E00386332}" dt="2021-11-02T06:41:39.646" v="4257" actId="1035"/>
          <ac:picMkLst>
            <pc:docMk/>
            <pc:sldMk cId="2330133799" sldId="259"/>
            <ac:picMk id="9" creationId="{87D937D8-6BA4-4C24-B67F-FB636DAF24E1}"/>
          </ac:picMkLst>
        </pc:picChg>
      </pc:sldChg>
      <pc:sldChg chg="addSp delSp modSp mod modNotesTx">
        <pc:chgData name="景淳 詹" userId="efb101a757902745" providerId="LiveId" clId="{82D7737C-EDA9-4731-9375-763E00386332}" dt="2021-11-03T09:41:49.364" v="5870" actId="1035"/>
        <pc:sldMkLst>
          <pc:docMk/>
          <pc:sldMk cId="124774166" sldId="264"/>
        </pc:sldMkLst>
        <pc:spChg chg="mod">
          <ac:chgData name="景淳 詹" userId="efb101a757902745" providerId="LiveId" clId="{82D7737C-EDA9-4731-9375-763E00386332}" dt="2021-10-29T10:57:30.369" v="2279" actId="207"/>
          <ac:spMkLst>
            <pc:docMk/>
            <pc:sldMk cId="124774166" sldId="264"/>
            <ac:spMk id="2" creationId="{B7BFC88D-7D60-4DD5-A612-A37440F7CBCF}"/>
          </ac:spMkLst>
        </pc:spChg>
        <pc:spChg chg="add del mod">
          <ac:chgData name="景淳 詹" userId="efb101a757902745" providerId="LiveId" clId="{82D7737C-EDA9-4731-9375-763E00386332}" dt="2021-10-29T10:57:18.474" v="2274" actId="478"/>
          <ac:spMkLst>
            <pc:docMk/>
            <pc:sldMk cId="124774166" sldId="264"/>
            <ac:spMk id="7" creationId="{95E8073A-5F0D-4B07-B6AA-2D0AA637E7F2}"/>
          </ac:spMkLst>
        </pc:spChg>
        <pc:spChg chg="del mod">
          <ac:chgData name="景淳 詹" userId="efb101a757902745" providerId="LiveId" clId="{82D7737C-EDA9-4731-9375-763E00386332}" dt="2021-11-02T06:46:48.172" v="4343" actId="478"/>
          <ac:spMkLst>
            <pc:docMk/>
            <pc:sldMk cId="124774166" sldId="264"/>
            <ac:spMk id="12" creationId="{1564E523-B958-4C0C-AAFE-DC698133D1B2}"/>
          </ac:spMkLst>
        </pc:spChg>
        <pc:picChg chg="add mod modCrop">
          <ac:chgData name="景淳 詹" userId="efb101a757902745" providerId="LiveId" clId="{82D7737C-EDA9-4731-9375-763E00386332}" dt="2021-11-03T09:41:49.364" v="5870" actId="1035"/>
          <ac:picMkLst>
            <pc:docMk/>
            <pc:sldMk cId="124774166" sldId="264"/>
            <ac:picMk id="5" creationId="{BCEBCF6D-4211-4DEF-8EF1-6DFCE571E923}"/>
          </ac:picMkLst>
        </pc:picChg>
        <pc:picChg chg="del">
          <ac:chgData name="景淳 詹" userId="efb101a757902745" providerId="LiveId" clId="{82D7737C-EDA9-4731-9375-763E00386332}" dt="2021-10-29T03:47:45.774" v="1686" actId="478"/>
          <ac:picMkLst>
            <pc:docMk/>
            <pc:sldMk cId="124774166" sldId="264"/>
            <ac:picMk id="5" creationId="{CD484FDD-9151-4525-8109-0DA8C87427F1}"/>
          </ac:picMkLst>
        </pc:picChg>
        <pc:picChg chg="add del mod">
          <ac:chgData name="景淳 詹" userId="efb101a757902745" providerId="LiveId" clId="{82D7737C-EDA9-4731-9375-763E00386332}" dt="2021-10-29T10:57:17.932" v="2273" actId="478"/>
          <ac:picMkLst>
            <pc:docMk/>
            <pc:sldMk cId="124774166" sldId="264"/>
            <ac:picMk id="6" creationId="{4B367EFF-65C9-4C4B-B3CD-72E430E1898C}"/>
          </ac:picMkLst>
        </pc:picChg>
        <pc:picChg chg="add del mod">
          <ac:chgData name="景淳 詹" userId="efb101a757902745" providerId="LiveId" clId="{82D7737C-EDA9-4731-9375-763E00386332}" dt="2021-11-03T09:41:02.033" v="5850" actId="478"/>
          <ac:picMkLst>
            <pc:docMk/>
            <pc:sldMk cId="124774166" sldId="264"/>
            <ac:picMk id="9" creationId="{DA3C0698-DCFE-48D6-9F26-512DB588A78A}"/>
          </ac:picMkLst>
        </pc:picChg>
      </pc:sldChg>
      <pc:sldChg chg="addSp delSp modSp mod modNotesTx">
        <pc:chgData name="景淳 詹" userId="efb101a757902745" providerId="LiveId" clId="{82D7737C-EDA9-4731-9375-763E00386332}" dt="2021-11-02T08:30:53.222" v="5225" actId="1076"/>
        <pc:sldMkLst>
          <pc:docMk/>
          <pc:sldMk cId="2512735321" sldId="267"/>
        </pc:sldMkLst>
        <pc:spChg chg="del mod">
          <ac:chgData name="景淳 詹" userId="efb101a757902745" providerId="LiveId" clId="{82D7737C-EDA9-4731-9375-763E00386332}" dt="2021-11-02T08:30:49.377" v="5224" actId="478"/>
          <ac:spMkLst>
            <pc:docMk/>
            <pc:sldMk cId="2512735321" sldId="267"/>
            <ac:spMk id="5" creationId="{E43328BE-0438-47B5-8E49-0BDADB878419}"/>
          </ac:spMkLst>
        </pc:spChg>
        <pc:picChg chg="del mod">
          <ac:chgData name="景淳 詹" userId="efb101a757902745" providerId="LiveId" clId="{82D7737C-EDA9-4731-9375-763E00386332}" dt="2021-10-27T05:02:24.091" v="302" actId="478"/>
          <ac:picMkLst>
            <pc:docMk/>
            <pc:sldMk cId="2512735321" sldId="267"/>
            <ac:picMk id="6" creationId="{2EF4750D-38BC-44FD-98AC-94E5885E6442}"/>
          </ac:picMkLst>
        </pc:picChg>
        <pc:picChg chg="add mod">
          <ac:chgData name="景淳 詹" userId="efb101a757902745" providerId="LiveId" clId="{82D7737C-EDA9-4731-9375-763E00386332}" dt="2021-11-02T08:30:53.222" v="5225" actId="1076"/>
          <ac:picMkLst>
            <pc:docMk/>
            <pc:sldMk cId="2512735321" sldId="267"/>
            <ac:picMk id="7" creationId="{1F5AF12A-5C03-4CEA-8FE1-AA74E269211E}"/>
          </ac:picMkLst>
        </pc:picChg>
      </pc:sldChg>
      <pc:sldChg chg="modSp mod modNotesTx">
        <pc:chgData name="景淳 詹" userId="efb101a757902745" providerId="LiveId" clId="{82D7737C-EDA9-4731-9375-763E00386332}" dt="2021-11-02T07:10:04.368" v="4701" actId="2711"/>
        <pc:sldMkLst>
          <pc:docMk/>
          <pc:sldMk cId="407805988" sldId="272"/>
        </pc:sldMkLst>
        <pc:spChg chg="mod">
          <ac:chgData name="景淳 詹" userId="efb101a757902745" providerId="LiveId" clId="{82D7737C-EDA9-4731-9375-763E00386332}" dt="2021-11-02T07:10:04.368" v="4701" actId="2711"/>
          <ac:spMkLst>
            <pc:docMk/>
            <pc:sldMk cId="407805988" sldId="272"/>
            <ac:spMk id="9" creationId="{8C043C79-512A-4C8F-9158-8291A7F50055}"/>
          </ac:spMkLst>
        </pc:spChg>
        <pc:picChg chg="mod">
          <ac:chgData name="景淳 詹" userId="efb101a757902745" providerId="LiveId" clId="{82D7737C-EDA9-4731-9375-763E00386332}" dt="2021-11-02T07:07:15.092" v="4685" actId="1076"/>
          <ac:picMkLst>
            <pc:docMk/>
            <pc:sldMk cId="407805988" sldId="272"/>
            <ac:picMk id="7" creationId="{58DFDB04-425F-494A-BE7E-1FEBCE52A0EE}"/>
          </ac:picMkLst>
        </pc:picChg>
      </pc:sldChg>
      <pc:sldChg chg="modSp mod">
        <pc:chgData name="景淳 詹" userId="efb101a757902745" providerId="LiveId" clId="{82D7737C-EDA9-4731-9375-763E00386332}" dt="2021-11-02T08:38:54.682" v="5414" actId="1076"/>
        <pc:sldMkLst>
          <pc:docMk/>
          <pc:sldMk cId="464910428" sldId="276"/>
        </pc:sldMkLst>
        <pc:spChg chg="mod">
          <ac:chgData name="景淳 詹" userId="efb101a757902745" providerId="LiveId" clId="{82D7737C-EDA9-4731-9375-763E00386332}" dt="2021-11-02T08:38:29.303" v="5410" actId="20577"/>
          <ac:spMkLst>
            <pc:docMk/>
            <pc:sldMk cId="464910428" sldId="276"/>
            <ac:spMk id="5" creationId="{68EACE46-4BC0-4AE9-9B4C-801C269EDF4D}"/>
          </ac:spMkLst>
        </pc:spChg>
        <pc:picChg chg="mod">
          <ac:chgData name="景淳 詹" userId="efb101a757902745" providerId="LiveId" clId="{82D7737C-EDA9-4731-9375-763E00386332}" dt="2021-11-02T08:38:54.682" v="5414" actId="1076"/>
          <ac:picMkLst>
            <pc:docMk/>
            <pc:sldMk cId="464910428" sldId="276"/>
            <ac:picMk id="11" creationId="{60AC6988-402C-4E29-BAFB-E02B6288BF2E}"/>
          </ac:picMkLst>
        </pc:picChg>
      </pc:sldChg>
      <pc:sldChg chg="modSp mod">
        <pc:chgData name="景淳 詹" userId="efb101a757902745" providerId="LiveId" clId="{82D7737C-EDA9-4731-9375-763E00386332}" dt="2021-11-02T07:11:13.468" v="4707" actId="2711"/>
        <pc:sldMkLst>
          <pc:docMk/>
          <pc:sldMk cId="2009465780" sldId="280"/>
        </pc:sldMkLst>
        <pc:spChg chg="mod">
          <ac:chgData name="景淳 詹" userId="efb101a757902745" providerId="LiveId" clId="{82D7737C-EDA9-4731-9375-763E00386332}" dt="2021-11-02T07:11:13.468" v="4707" actId="2711"/>
          <ac:spMkLst>
            <pc:docMk/>
            <pc:sldMk cId="2009465780" sldId="280"/>
            <ac:spMk id="8" creationId="{3278AFF8-B415-4D36-B98E-32F80E13C1A4}"/>
          </ac:spMkLst>
        </pc:spChg>
      </pc:sldChg>
      <pc:sldChg chg="modSp mod">
        <pc:chgData name="景淳 詹" userId="efb101a757902745" providerId="LiveId" clId="{82D7737C-EDA9-4731-9375-763E00386332}" dt="2021-11-02T08:51:38.347" v="5494" actId="1035"/>
        <pc:sldMkLst>
          <pc:docMk/>
          <pc:sldMk cId="2360620603" sldId="282"/>
        </pc:sldMkLst>
        <pc:spChg chg="mod">
          <ac:chgData name="景淳 詹" userId="efb101a757902745" providerId="LiveId" clId="{82D7737C-EDA9-4731-9375-763E00386332}" dt="2021-10-29T08:47:38.720" v="1993" actId="14100"/>
          <ac:spMkLst>
            <pc:docMk/>
            <pc:sldMk cId="2360620603" sldId="282"/>
            <ac:spMk id="2" creationId="{8DFC3BEA-74FC-4A3D-951F-4675B965D828}"/>
          </ac:spMkLst>
        </pc:spChg>
        <pc:spChg chg="mod">
          <ac:chgData name="景淳 詹" userId="efb101a757902745" providerId="LiveId" clId="{82D7737C-EDA9-4731-9375-763E00386332}" dt="2021-11-02T07:13:34.595" v="4714" actId="2711"/>
          <ac:spMkLst>
            <pc:docMk/>
            <pc:sldMk cId="2360620603" sldId="282"/>
            <ac:spMk id="6" creationId="{AB1C69E8-6EAA-419D-A758-27EABAC92B1B}"/>
          </ac:spMkLst>
        </pc:spChg>
        <pc:picChg chg="mod">
          <ac:chgData name="景淳 詹" userId="efb101a757902745" providerId="LiveId" clId="{82D7737C-EDA9-4731-9375-763E00386332}" dt="2021-11-02T08:51:38.347" v="5494" actId="1035"/>
          <ac:picMkLst>
            <pc:docMk/>
            <pc:sldMk cId="2360620603" sldId="282"/>
            <ac:picMk id="5" creationId="{B50973E5-FB14-4A38-A1CC-40DA70D350AC}"/>
          </ac:picMkLst>
        </pc:picChg>
      </pc:sldChg>
      <pc:sldChg chg="modSp mod">
        <pc:chgData name="景淳 詹" userId="efb101a757902745" providerId="LiveId" clId="{82D7737C-EDA9-4731-9375-763E00386332}" dt="2021-11-02T07:13:25.411" v="4713" actId="2711"/>
        <pc:sldMkLst>
          <pc:docMk/>
          <pc:sldMk cId="2045845554" sldId="283"/>
        </pc:sldMkLst>
        <pc:spChg chg="mod">
          <ac:chgData name="景淳 詹" userId="efb101a757902745" providerId="LiveId" clId="{82D7737C-EDA9-4731-9375-763E00386332}" dt="2021-10-29T08:47:27.975" v="1990" actId="14100"/>
          <ac:spMkLst>
            <pc:docMk/>
            <pc:sldMk cId="2045845554" sldId="283"/>
            <ac:spMk id="2" creationId="{1E523C90-F6E5-4D02-BA0D-EB76E6457951}"/>
          </ac:spMkLst>
        </pc:spChg>
        <pc:spChg chg="mod">
          <ac:chgData name="景淳 詹" userId="efb101a757902745" providerId="LiveId" clId="{82D7737C-EDA9-4731-9375-763E00386332}" dt="2021-11-02T07:13:25.411" v="4713" actId="2711"/>
          <ac:spMkLst>
            <pc:docMk/>
            <pc:sldMk cId="2045845554" sldId="283"/>
            <ac:spMk id="6" creationId="{31183DC9-8AE4-4A1A-B34A-1BFAB8014B94}"/>
          </ac:spMkLst>
        </pc:spChg>
        <pc:picChg chg="mod">
          <ac:chgData name="景淳 詹" userId="efb101a757902745" providerId="LiveId" clId="{82D7737C-EDA9-4731-9375-763E00386332}" dt="2021-10-27T05:14:34.991" v="330" actId="1076"/>
          <ac:picMkLst>
            <pc:docMk/>
            <pc:sldMk cId="2045845554" sldId="283"/>
            <ac:picMk id="5" creationId="{35266A18-6E99-46CB-9BD5-BAF89E27E3D8}"/>
          </ac:picMkLst>
        </pc:picChg>
      </pc:sldChg>
      <pc:sldChg chg="modNotesTx">
        <pc:chgData name="景淳 詹" userId="efb101a757902745" providerId="LiveId" clId="{82D7737C-EDA9-4731-9375-763E00386332}" dt="2021-11-01T08:35:26.808" v="2810"/>
        <pc:sldMkLst>
          <pc:docMk/>
          <pc:sldMk cId="731145641" sldId="284"/>
        </pc:sldMkLst>
      </pc:sldChg>
      <pc:sldChg chg="modSp mod">
        <pc:chgData name="景淳 詹" userId="efb101a757902745" providerId="LiveId" clId="{82D7737C-EDA9-4731-9375-763E00386332}" dt="2021-11-02T07:14:07.818" v="4718" actId="1076"/>
        <pc:sldMkLst>
          <pc:docMk/>
          <pc:sldMk cId="4172912505" sldId="285"/>
        </pc:sldMkLst>
        <pc:spChg chg="mod">
          <ac:chgData name="景淳 詹" userId="efb101a757902745" providerId="LiveId" clId="{82D7737C-EDA9-4731-9375-763E00386332}" dt="2021-11-02T07:14:07.818" v="4718" actId="1076"/>
          <ac:spMkLst>
            <pc:docMk/>
            <pc:sldMk cId="4172912505" sldId="285"/>
            <ac:spMk id="2" creationId="{8A9DE93B-A8DC-4248-8BD4-50996DDD5A68}"/>
          </ac:spMkLst>
        </pc:spChg>
        <pc:spChg chg="mod">
          <ac:chgData name="景淳 詹" userId="efb101a757902745" providerId="LiveId" clId="{82D7737C-EDA9-4731-9375-763E00386332}" dt="2021-11-02T07:13:52.517" v="4715" actId="2711"/>
          <ac:spMkLst>
            <pc:docMk/>
            <pc:sldMk cId="4172912505" sldId="285"/>
            <ac:spMk id="6" creationId="{8CBC3DD2-D83C-4E15-A113-BC2569359245}"/>
          </ac:spMkLst>
        </pc:spChg>
        <pc:picChg chg="mod">
          <ac:chgData name="景淳 詹" userId="efb101a757902745" providerId="LiveId" clId="{82D7737C-EDA9-4731-9375-763E00386332}" dt="2021-11-02T07:13:59.631" v="4717" actId="1076"/>
          <ac:picMkLst>
            <pc:docMk/>
            <pc:sldMk cId="4172912505" sldId="285"/>
            <ac:picMk id="5" creationId="{CC7226E9-8EDA-4D7A-A234-0D1ED15AF46B}"/>
          </ac:picMkLst>
        </pc:picChg>
      </pc:sldChg>
      <pc:sldChg chg="modNotesTx">
        <pc:chgData name="景淳 詹" userId="efb101a757902745" providerId="LiveId" clId="{82D7737C-EDA9-4731-9375-763E00386332}" dt="2021-11-01T08:39:51.705" v="2823" actId="20577"/>
        <pc:sldMkLst>
          <pc:docMk/>
          <pc:sldMk cId="3695643074" sldId="286"/>
        </pc:sldMkLst>
      </pc:sldChg>
      <pc:sldChg chg="modNotesTx">
        <pc:chgData name="景淳 詹" userId="efb101a757902745" providerId="LiveId" clId="{82D7737C-EDA9-4731-9375-763E00386332}" dt="2021-11-01T08:40:03.459" v="2824"/>
        <pc:sldMkLst>
          <pc:docMk/>
          <pc:sldMk cId="1024808222" sldId="287"/>
        </pc:sldMkLst>
      </pc:sldChg>
      <pc:sldChg chg="modSp mod">
        <pc:chgData name="景淳 詹" userId="efb101a757902745" providerId="LiveId" clId="{82D7737C-EDA9-4731-9375-763E00386332}" dt="2021-11-02T07:12:35.870" v="4708" actId="2711"/>
        <pc:sldMkLst>
          <pc:docMk/>
          <pc:sldMk cId="1763173020" sldId="291"/>
        </pc:sldMkLst>
        <pc:spChg chg="mod">
          <ac:chgData name="景淳 詹" userId="efb101a757902745" providerId="LiveId" clId="{82D7737C-EDA9-4731-9375-763E00386332}" dt="2021-11-02T07:12:35.870" v="4708" actId="2711"/>
          <ac:spMkLst>
            <pc:docMk/>
            <pc:sldMk cId="1763173020" sldId="291"/>
            <ac:spMk id="6" creationId="{2432C526-BC3F-4C34-9CD2-E015761BAA69}"/>
          </ac:spMkLst>
        </pc:spChg>
        <pc:picChg chg="mod">
          <ac:chgData name="景淳 詹" userId="efb101a757902745" providerId="LiveId" clId="{82D7737C-EDA9-4731-9375-763E00386332}" dt="2021-11-02T07:08:46.023" v="4694" actId="1076"/>
          <ac:picMkLst>
            <pc:docMk/>
            <pc:sldMk cId="1763173020" sldId="291"/>
            <ac:picMk id="9" creationId="{5F38D376-42B3-4C9D-8B34-141933E4FA15}"/>
          </ac:picMkLst>
        </pc:picChg>
      </pc:sldChg>
      <pc:sldChg chg="modSp mod modNotesTx">
        <pc:chgData name="景淳 詹" userId="efb101a757902745" providerId="LiveId" clId="{82D7737C-EDA9-4731-9375-763E00386332}" dt="2021-11-02T07:10:17.855" v="4702" actId="2711"/>
        <pc:sldMkLst>
          <pc:docMk/>
          <pc:sldMk cId="3440008546" sldId="292"/>
        </pc:sldMkLst>
        <pc:spChg chg="mod">
          <ac:chgData name="景淳 詹" userId="efb101a757902745" providerId="LiveId" clId="{82D7737C-EDA9-4731-9375-763E00386332}" dt="2021-11-02T07:10:17.855" v="4702" actId="2711"/>
          <ac:spMkLst>
            <pc:docMk/>
            <pc:sldMk cId="3440008546" sldId="292"/>
            <ac:spMk id="9" creationId="{3CF25D27-87E1-4887-96EB-41523C580DA2}"/>
          </ac:spMkLst>
        </pc:spChg>
      </pc:sldChg>
      <pc:sldChg chg="modSp mod modNotesTx">
        <pc:chgData name="景淳 詹" userId="efb101a757902745" providerId="LiveId" clId="{82D7737C-EDA9-4731-9375-763E00386332}" dt="2021-11-02T08:39:40.161" v="5418" actId="1035"/>
        <pc:sldMkLst>
          <pc:docMk/>
          <pc:sldMk cId="2271604763" sldId="293"/>
        </pc:sldMkLst>
        <pc:spChg chg="mod">
          <ac:chgData name="景淳 詹" userId="efb101a757902745" providerId="LiveId" clId="{82D7737C-EDA9-4731-9375-763E00386332}" dt="2021-11-02T07:10:34.368" v="4704" actId="2711"/>
          <ac:spMkLst>
            <pc:docMk/>
            <pc:sldMk cId="2271604763" sldId="293"/>
            <ac:spMk id="5" creationId="{775608F0-FD1D-4730-B8FE-DB16303BA950}"/>
          </ac:spMkLst>
        </pc:spChg>
        <pc:picChg chg="mod">
          <ac:chgData name="景淳 詹" userId="efb101a757902745" providerId="LiveId" clId="{82D7737C-EDA9-4731-9375-763E00386332}" dt="2021-11-02T08:39:40.161" v="5418" actId="1035"/>
          <ac:picMkLst>
            <pc:docMk/>
            <pc:sldMk cId="2271604763" sldId="293"/>
            <ac:picMk id="6" creationId="{40CD9A28-00D0-4002-B384-1FB23890B358}"/>
          </ac:picMkLst>
        </pc:picChg>
      </pc:sldChg>
      <pc:sldChg chg="addSp delSp modSp mod modClrScheme chgLayout">
        <pc:chgData name="景淳 詹" userId="efb101a757902745" providerId="LiveId" clId="{82D7737C-EDA9-4731-9375-763E00386332}" dt="2021-11-02T08:21:45.732" v="5104" actId="179"/>
        <pc:sldMkLst>
          <pc:docMk/>
          <pc:sldMk cId="3758082270" sldId="294"/>
        </pc:sldMkLst>
        <pc:spChg chg="mod ord">
          <ac:chgData name="景淳 詹" userId="efb101a757902745" providerId="LiveId" clId="{82D7737C-EDA9-4731-9375-763E00386332}" dt="2021-11-02T06:40:37.392" v="4229" actId="700"/>
          <ac:spMkLst>
            <pc:docMk/>
            <pc:sldMk cId="3758082270" sldId="294"/>
            <ac:spMk id="2" creationId="{F7CEC67C-734F-4E24-B1B5-5B75BC280EED}"/>
          </ac:spMkLst>
        </pc:spChg>
        <pc:spChg chg="mod ord">
          <ac:chgData name="景淳 詹" userId="efb101a757902745" providerId="LiveId" clId="{82D7737C-EDA9-4731-9375-763E00386332}" dt="2021-11-02T08:21:45.732" v="5104" actId="179"/>
          <ac:spMkLst>
            <pc:docMk/>
            <pc:sldMk cId="3758082270" sldId="294"/>
            <ac:spMk id="3" creationId="{5952870F-9A40-4504-BC80-567D3B3C37AD}"/>
          </ac:spMkLst>
        </pc:spChg>
        <pc:spChg chg="mod ord">
          <ac:chgData name="景淳 詹" userId="efb101a757902745" providerId="LiveId" clId="{82D7737C-EDA9-4731-9375-763E00386332}" dt="2021-11-02T06:40:37.392" v="4229" actId="700"/>
          <ac:spMkLst>
            <pc:docMk/>
            <pc:sldMk cId="3758082270" sldId="294"/>
            <ac:spMk id="4" creationId="{DF08C531-18E1-4349-9E17-8F180A44559C}"/>
          </ac:spMkLst>
        </pc:spChg>
        <pc:spChg chg="add del mod">
          <ac:chgData name="景淳 詹" userId="efb101a757902745" providerId="LiveId" clId="{82D7737C-EDA9-4731-9375-763E00386332}" dt="2021-11-02T06:38:35.998" v="4224" actId="478"/>
          <ac:spMkLst>
            <pc:docMk/>
            <pc:sldMk cId="3758082270" sldId="294"/>
            <ac:spMk id="6" creationId="{D5DA1D53-8125-4799-B317-AE32E3D49726}"/>
          </ac:spMkLst>
        </pc:spChg>
      </pc:sldChg>
      <pc:sldChg chg="addSp modSp mod chgLayout modNotesTx">
        <pc:chgData name="景淳 詹" userId="efb101a757902745" providerId="LiveId" clId="{82D7737C-EDA9-4731-9375-763E00386332}" dt="2021-11-02T07:06:37.051" v="4679" actId="403"/>
        <pc:sldMkLst>
          <pc:docMk/>
          <pc:sldMk cId="2790329687" sldId="295"/>
        </pc:sldMkLst>
        <pc:spChg chg="mod ord">
          <ac:chgData name="景淳 詹" userId="efb101a757902745" providerId="LiveId" clId="{82D7737C-EDA9-4731-9375-763E00386332}" dt="2021-11-02T06:48:08.566" v="4386" actId="700"/>
          <ac:spMkLst>
            <pc:docMk/>
            <pc:sldMk cId="2790329687" sldId="295"/>
            <ac:spMk id="2" creationId="{EC12A006-046D-40C1-BC42-53486F32BA0B}"/>
          </ac:spMkLst>
        </pc:spChg>
        <pc:spChg chg="mod ord">
          <ac:chgData name="景淳 詹" userId="efb101a757902745" providerId="LiveId" clId="{82D7737C-EDA9-4731-9375-763E00386332}" dt="2021-11-02T07:06:37.051" v="4679" actId="403"/>
          <ac:spMkLst>
            <pc:docMk/>
            <pc:sldMk cId="2790329687" sldId="295"/>
            <ac:spMk id="3" creationId="{2A3C7768-0515-4DBA-AB83-82E5A838D294}"/>
          </ac:spMkLst>
        </pc:spChg>
        <pc:spChg chg="mod ord">
          <ac:chgData name="景淳 詹" userId="efb101a757902745" providerId="LiveId" clId="{82D7737C-EDA9-4731-9375-763E00386332}" dt="2021-11-02T06:48:08.566" v="4386" actId="700"/>
          <ac:spMkLst>
            <pc:docMk/>
            <pc:sldMk cId="2790329687" sldId="295"/>
            <ac:spMk id="4" creationId="{A24F85FF-47CC-48F3-903D-7831542D83D8}"/>
          </ac:spMkLst>
        </pc:spChg>
        <pc:picChg chg="mod">
          <ac:chgData name="景淳 詹" userId="efb101a757902745" providerId="LiveId" clId="{82D7737C-EDA9-4731-9375-763E00386332}" dt="2021-11-02T06:48:13.009" v="4400" actId="1036"/>
          <ac:picMkLst>
            <pc:docMk/>
            <pc:sldMk cId="2790329687" sldId="295"/>
            <ac:picMk id="6" creationId="{A6954240-995A-4E3E-A6A9-FA07E812EACA}"/>
          </ac:picMkLst>
        </pc:picChg>
        <pc:picChg chg="add mod">
          <ac:chgData name="景淳 詹" userId="efb101a757902745" providerId="LiveId" clId="{82D7737C-EDA9-4731-9375-763E00386332}" dt="2021-11-02T06:48:13.009" v="4400" actId="1036"/>
          <ac:picMkLst>
            <pc:docMk/>
            <pc:sldMk cId="2790329687" sldId="295"/>
            <ac:picMk id="7" creationId="{897AAF51-15E8-417E-974D-1988C26C667B}"/>
          </ac:picMkLst>
        </pc:picChg>
      </pc:sldChg>
      <pc:sldChg chg="addSp delSp modSp mod">
        <pc:chgData name="景淳 詹" userId="efb101a757902745" providerId="LiveId" clId="{82D7737C-EDA9-4731-9375-763E00386332}" dt="2021-11-02T07:05:55.495" v="4675" actId="1076"/>
        <pc:sldMkLst>
          <pc:docMk/>
          <pc:sldMk cId="2866716729" sldId="296"/>
        </pc:sldMkLst>
        <pc:picChg chg="del">
          <ac:chgData name="景淳 詹" userId="efb101a757902745" providerId="LiveId" clId="{82D7737C-EDA9-4731-9375-763E00386332}" dt="2021-10-27T06:26:31.832" v="528" actId="478"/>
          <ac:picMkLst>
            <pc:docMk/>
            <pc:sldMk cId="2866716729" sldId="296"/>
            <ac:picMk id="5" creationId="{B92FD2AC-7968-40BF-A643-DAD99BB0AF31}"/>
          </ac:picMkLst>
        </pc:picChg>
        <pc:picChg chg="add del mod">
          <ac:chgData name="景淳 詹" userId="efb101a757902745" providerId="LiveId" clId="{82D7737C-EDA9-4731-9375-763E00386332}" dt="2021-10-27T06:27:30.016" v="541" actId="478"/>
          <ac:picMkLst>
            <pc:docMk/>
            <pc:sldMk cId="2866716729" sldId="296"/>
            <ac:picMk id="7" creationId="{EF657D22-BDFF-40D0-B7C8-416D4C22F84E}"/>
          </ac:picMkLst>
        </pc:picChg>
        <pc:picChg chg="add mod">
          <ac:chgData name="景淳 詹" userId="efb101a757902745" providerId="LiveId" clId="{82D7737C-EDA9-4731-9375-763E00386332}" dt="2021-11-02T07:05:55.495" v="4675" actId="1076"/>
          <ac:picMkLst>
            <pc:docMk/>
            <pc:sldMk cId="2866716729" sldId="296"/>
            <ac:picMk id="9" creationId="{6C268769-960B-4621-8321-9D1E452AB2C5}"/>
          </ac:picMkLst>
        </pc:picChg>
      </pc:sldChg>
      <pc:sldChg chg="modSp mod">
        <pc:chgData name="景淳 詹" userId="efb101a757902745" providerId="LiveId" clId="{82D7737C-EDA9-4731-9375-763E00386332}" dt="2021-11-02T09:14:33.670" v="5747" actId="1036"/>
        <pc:sldMkLst>
          <pc:docMk/>
          <pc:sldMk cId="3171358584" sldId="297"/>
        </pc:sldMkLst>
        <pc:spChg chg="mod">
          <ac:chgData name="景淳 詹" userId="efb101a757902745" providerId="LiveId" clId="{82D7737C-EDA9-4731-9375-763E00386332}" dt="2021-11-02T08:33:00.166" v="5238" actId="20577"/>
          <ac:spMkLst>
            <pc:docMk/>
            <pc:sldMk cId="3171358584" sldId="297"/>
            <ac:spMk id="3" creationId="{8C301715-5712-4CC1-84F7-E694F16336A4}"/>
          </ac:spMkLst>
        </pc:spChg>
        <pc:picChg chg="mod">
          <ac:chgData name="景淳 詹" userId="efb101a757902745" providerId="LiveId" clId="{82D7737C-EDA9-4731-9375-763E00386332}" dt="2021-11-02T09:14:33.670" v="5747" actId="1036"/>
          <ac:picMkLst>
            <pc:docMk/>
            <pc:sldMk cId="3171358584" sldId="297"/>
            <ac:picMk id="6" creationId="{6305230D-EE81-43D0-94CC-35F945D1BE4A}"/>
          </ac:picMkLst>
        </pc:picChg>
      </pc:sldChg>
      <pc:sldChg chg="modSp mod">
        <pc:chgData name="景淳 詹" userId="efb101a757902745" providerId="LiveId" clId="{82D7737C-EDA9-4731-9375-763E00386332}" dt="2021-11-02T08:34:18.143" v="5243" actId="20577"/>
        <pc:sldMkLst>
          <pc:docMk/>
          <pc:sldMk cId="2661676699" sldId="298"/>
        </pc:sldMkLst>
        <pc:spChg chg="mod">
          <ac:chgData name="景淳 詹" userId="efb101a757902745" providerId="LiveId" clId="{82D7737C-EDA9-4731-9375-763E00386332}" dt="2021-11-02T08:34:18.143" v="5243" actId="20577"/>
          <ac:spMkLst>
            <pc:docMk/>
            <pc:sldMk cId="2661676699" sldId="298"/>
            <ac:spMk id="3" creationId="{F30F5DD8-D5DF-4527-B44C-64B1D52B1896}"/>
          </ac:spMkLst>
        </pc:spChg>
        <pc:picChg chg="mod">
          <ac:chgData name="景淳 詹" userId="efb101a757902745" providerId="LiveId" clId="{82D7737C-EDA9-4731-9375-763E00386332}" dt="2021-11-02T08:33:44.611" v="5239" actId="1076"/>
          <ac:picMkLst>
            <pc:docMk/>
            <pc:sldMk cId="2661676699" sldId="298"/>
            <ac:picMk id="6" creationId="{342D41D1-CDCD-46E8-A4B6-176A7AE75BF5}"/>
          </ac:picMkLst>
        </pc:picChg>
      </pc:sldChg>
      <pc:sldChg chg="modSp mod modNotesTx">
        <pc:chgData name="景淳 詹" userId="efb101a757902745" providerId="LiveId" clId="{82D7737C-EDA9-4731-9375-763E00386332}" dt="2021-11-02T08:34:37.156" v="5245" actId="1076"/>
        <pc:sldMkLst>
          <pc:docMk/>
          <pc:sldMk cId="1373756486" sldId="300"/>
        </pc:sldMkLst>
        <pc:spChg chg="mod">
          <ac:chgData name="景淳 詹" userId="efb101a757902745" providerId="LiveId" clId="{82D7737C-EDA9-4731-9375-763E00386332}" dt="2021-11-02T07:07:36.846" v="4687" actId="20577"/>
          <ac:spMkLst>
            <pc:docMk/>
            <pc:sldMk cId="1373756486" sldId="300"/>
            <ac:spMk id="3" creationId="{9F986088-60BC-49F9-9F2C-D64B066B9EB1}"/>
          </ac:spMkLst>
        </pc:spChg>
        <pc:picChg chg="mod">
          <ac:chgData name="景淳 詹" userId="efb101a757902745" providerId="LiveId" clId="{82D7737C-EDA9-4731-9375-763E00386332}" dt="2021-11-02T08:34:37.156" v="5245" actId="1076"/>
          <ac:picMkLst>
            <pc:docMk/>
            <pc:sldMk cId="1373756486" sldId="300"/>
            <ac:picMk id="5" creationId="{FEDE7831-779C-4CE2-8AFE-FAFF61116EBF}"/>
          </ac:picMkLst>
        </pc:picChg>
      </pc:sldChg>
      <pc:sldChg chg="addSp delSp modSp mod">
        <pc:chgData name="景淳 詹" userId="efb101a757902745" providerId="LiveId" clId="{82D7737C-EDA9-4731-9375-763E00386332}" dt="2021-11-02T08:41:48.439" v="5426" actId="20577"/>
        <pc:sldMkLst>
          <pc:docMk/>
          <pc:sldMk cId="573527434" sldId="301"/>
        </pc:sldMkLst>
        <pc:spChg chg="mod">
          <ac:chgData name="景淳 詹" userId="efb101a757902745" providerId="LiveId" clId="{82D7737C-EDA9-4731-9375-763E00386332}" dt="2021-11-02T08:40:08.105" v="5419" actId="20577"/>
          <ac:spMkLst>
            <pc:docMk/>
            <pc:sldMk cId="573527434" sldId="301"/>
            <ac:spMk id="2" creationId="{D5EE1971-A7D6-4A79-AE68-713428092BBC}"/>
          </ac:spMkLst>
        </pc:spChg>
        <pc:spChg chg="mod">
          <ac:chgData name="景淳 詹" userId="efb101a757902745" providerId="LiveId" clId="{82D7737C-EDA9-4731-9375-763E00386332}" dt="2021-11-02T08:41:48.439" v="5426" actId="20577"/>
          <ac:spMkLst>
            <pc:docMk/>
            <pc:sldMk cId="573527434" sldId="301"/>
            <ac:spMk id="3" creationId="{B7603DDE-4BDC-438A-B311-351FD964E417}"/>
          </ac:spMkLst>
        </pc:spChg>
        <pc:picChg chg="mod">
          <ac:chgData name="景淳 詹" userId="efb101a757902745" providerId="LiveId" clId="{82D7737C-EDA9-4731-9375-763E00386332}" dt="2021-11-02T08:40:38.180" v="5424" actId="1076"/>
          <ac:picMkLst>
            <pc:docMk/>
            <pc:sldMk cId="573527434" sldId="301"/>
            <ac:picMk id="6" creationId="{1FD04113-D749-4889-B733-D3C54508860E}"/>
          </ac:picMkLst>
        </pc:picChg>
        <pc:picChg chg="add del mod">
          <ac:chgData name="景淳 詹" userId="efb101a757902745" providerId="LiveId" clId="{82D7737C-EDA9-4731-9375-763E00386332}" dt="2021-10-28T04:35:29.328" v="758"/>
          <ac:picMkLst>
            <pc:docMk/>
            <pc:sldMk cId="573527434" sldId="301"/>
            <ac:picMk id="7" creationId="{CDFFA236-8629-476E-9F29-A5CA626FF96F}"/>
          </ac:picMkLst>
        </pc:picChg>
      </pc:sldChg>
      <pc:sldChg chg="addSp delSp modSp mod">
        <pc:chgData name="景淳 詹" userId="efb101a757902745" providerId="LiveId" clId="{82D7737C-EDA9-4731-9375-763E00386332}" dt="2021-11-02T08:44:21.907" v="5461" actId="1038"/>
        <pc:sldMkLst>
          <pc:docMk/>
          <pc:sldMk cId="1656038553" sldId="302"/>
        </pc:sldMkLst>
        <pc:spChg chg="mod">
          <ac:chgData name="景淳 詹" userId="efb101a757902745" providerId="LiveId" clId="{82D7737C-EDA9-4731-9375-763E00386332}" dt="2021-11-02T08:40:15.682" v="5421" actId="20577"/>
          <ac:spMkLst>
            <pc:docMk/>
            <pc:sldMk cId="1656038553" sldId="302"/>
            <ac:spMk id="2" creationId="{416E09E1-99D6-486F-8707-3768B474FF06}"/>
          </ac:spMkLst>
        </pc:spChg>
        <pc:spChg chg="mod">
          <ac:chgData name="景淳 詹" userId="efb101a757902745" providerId="LiveId" clId="{82D7737C-EDA9-4731-9375-763E00386332}" dt="2021-11-02T08:44:21.907" v="5461" actId="1038"/>
          <ac:spMkLst>
            <pc:docMk/>
            <pc:sldMk cId="1656038553" sldId="302"/>
            <ac:spMk id="3" creationId="{95772F9F-2DD3-4026-B0DF-06CD616BE3AE}"/>
          </ac:spMkLst>
        </pc:spChg>
        <pc:picChg chg="del">
          <ac:chgData name="景淳 詹" userId="efb101a757902745" providerId="LiveId" clId="{82D7737C-EDA9-4731-9375-763E00386332}" dt="2021-10-27T10:11:12.854" v="671" actId="478"/>
          <ac:picMkLst>
            <pc:docMk/>
            <pc:sldMk cId="1656038553" sldId="302"/>
            <ac:picMk id="6" creationId="{20EC83A2-60DC-4843-AD8F-69458F99D611}"/>
          </ac:picMkLst>
        </pc:picChg>
        <pc:picChg chg="add mod">
          <ac:chgData name="景淳 詹" userId="efb101a757902745" providerId="LiveId" clId="{82D7737C-EDA9-4731-9375-763E00386332}" dt="2021-11-02T08:43:01.324" v="5428" actId="1076"/>
          <ac:picMkLst>
            <pc:docMk/>
            <pc:sldMk cId="1656038553" sldId="302"/>
            <ac:picMk id="7" creationId="{0492CB6B-BF86-4D55-847A-7FEF39402107}"/>
          </ac:picMkLst>
        </pc:picChg>
      </pc:sldChg>
      <pc:sldChg chg="modSp mod">
        <pc:chgData name="景淳 詹" userId="efb101a757902745" providerId="LiveId" clId="{82D7737C-EDA9-4731-9375-763E00386332}" dt="2021-11-02T08:45:25.389" v="5466" actId="20577"/>
        <pc:sldMkLst>
          <pc:docMk/>
          <pc:sldMk cId="399043458" sldId="303"/>
        </pc:sldMkLst>
        <pc:spChg chg="mod">
          <ac:chgData name="景淳 詹" userId="efb101a757902745" providerId="LiveId" clId="{82D7737C-EDA9-4731-9375-763E00386332}" dt="2021-11-02T08:40:18.778" v="5422" actId="20577"/>
          <ac:spMkLst>
            <pc:docMk/>
            <pc:sldMk cId="399043458" sldId="303"/>
            <ac:spMk id="2" creationId="{E70144D6-AE8B-4B93-A075-EAAE32F5AE6A}"/>
          </ac:spMkLst>
        </pc:spChg>
        <pc:spChg chg="mod">
          <ac:chgData name="景淳 詹" userId="efb101a757902745" providerId="LiveId" clId="{82D7737C-EDA9-4731-9375-763E00386332}" dt="2021-11-02T08:45:25.389" v="5466" actId="20577"/>
          <ac:spMkLst>
            <pc:docMk/>
            <pc:sldMk cId="399043458" sldId="303"/>
            <ac:spMk id="7" creationId="{1E42591D-B324-4B29-840B-807CC2181C2F}"/>
          </ac:spMkLst>
        </pc:spChg>
        <pc:picChg chg="mod">
          <ac:chgData name="景淳 詹" userId="efb101a757902745" providerId="LiveId" clId="{82D7737C-EDA9-4731-9375-763E00386332}" dt="2021-11-02T07:09:12.682" v="4699" actId="1076"/>
          <ac:picMkLst>
            <pc:docMk/>
            <pc:sldMk cId="399043458" sldId="303"/>
            <ac:picMk id="6" creationId="{02E81F62-AE65-4262-92C5-167463EEA30F}"/>
          </ac:picMkLst>
        </pc:picChg>
        <pc:picChg chg="mod">
          <ac:chgData name="景淳 詹" userId="efb101a757902745" providerId="LiveId" clId="{82D7737C-EDA9-4731-9375-763E00386332}" dt="2021-11-02T07:09:07.152" v="4697" actId="1076"/>
          <ac:picMkLst>
            <pc:docMk/>
            <pc:sldMk cId="399043458" sldId="303"/>
            <ac:picMk id="8" creationId="{C9E478B6-5534-48C7-AA3C-FB044874F38A}"/>
          </ac:picMkLst>
        </pc:picChg>
      </pc:sldChg>
      <pc:sldChg chg="modSp mod">
        <pc:chgData name="景淳 詹" userId="efb101a757902745" providerId="LiveId" clId="{82D7737C-EDA9-4731-9375-763E00386332}" dt="2021-11-02T08:49:56.078" v="5490" actId="20577"/>
        <pc:sldMkLst>
          <pc:docMk/>
          <pc:sldMk cId="3777094608" sldId="304"/>
        </pc:sldMkLst>
        <pc:spChg chg="mod">
          <ac:chgData name="景淳 詹" userId="efb101a757902745" providerId="LiveId" clId="{82D7737C-EDA9-4731-9375-763E00386332}" dt="2021-10-29T02:39:32.724" v="1360" actId="27636"/>
          <ac:spMkLst>
            <pc:docMk/>
            <pc:sldMk cId="3777094608" sldId="304"/>
            <ac:spMk id="2" creationId="{AC63C882-FFFE-4D55-9F5C-B46A3C1B291C}"/>
          </ac:spMkLst>
        </pc:spChg>
        <pc:spChg chg="mod">
          <ac:chgData name="景淳 詹" userId="efb101a757902745" providerId="LiveId" clId="{82D7737C-EDA9-4731-9375-763E00386332}" dt="2021-11-02T08:49:56.078" v="5490" actId="20577"/>
          <ac:spMkLst>
            <pc:docMk/>
            <pc:sldMk cId="3777094608" sldId="304"/>
            <ac:spMk id="8" creationId="{E7FA528F-A329-4A59-B646-154FB5A87F20}"/>
          </ac:spMkLst>
        </pc:spChg>
      </pc:sldChg>
      <pc:sldChg chg="modSp mod modNotesTx">
        <pc:chgData name="景淳 詹" userId="efb101a757902745" providerId="LiveId" clId="{82D7737C-EDA9-4731-9375-763E00386332}" dt="2021-11-02T07:13:09.173" v="4711" actId="1076"/>
        <pc:sldMkLst>
          <pc:docMk/>
          <pc:sldMk cId="1044916681" sldId="305"/>
        </pc:sldMkLst>
        <pc:spChg chg="mod">
          <ac:chgData name="景淳 詹" userId="efb101a757902745" providerId="LiveId" clId="{82D7737C-EDA9-4731-9375-763E00386332}" dt="2021-10-29T02:46:29.315" v="1391" actId="207"/>
          <ac:spMkLst>
            <pc:docMk/>
            <pc:sldMk cId="1044916681" sldId="305"/>
            <ac:spMk id="2" creationId="{D22033EA-990E-4B41-97D3-15CF2C0147D8}"/>
          </ac:spMkLst>
        </pc:spChg>
        <pc:spChg chg="mod">
          <ac:chgData name="景淳 詹" userId="efb101a757902745" providerId="LiveId" clId="{82D7737C-EDA9-4731-9375-763E00386332}" dt="2021-10-28T04:41:02.797" v="803" actId="20577"/>
          <ac:spMkLst>
            <pc:docMk/>
            <pc:sldMk cId="1044916681" sldId="305"/>
            <ac:spMk id="3" creationId="{447D7079-CB90-4482-8790-A76DE5B4C25A}"/>
          </ac:spMkLst>
        </pc:spChg>
        <pc:picChg chg="mod">
          <ac:chgData name="景淳 詹" userId="efb101a757902745" providerId="LiveId" clId="{82D7737C-EDA9-4731-9375-763E00386332}" dt="2021-11-02T07:13:09.173" v="4711" actId="1076"/>
          <ac:picMkLst>
            <pc:docMk/>
            <pc:sldMk cId="1044916681" sldId="305"/>
            <ac:picMk id="6" creationId="{15DE2775-24E8-4017-81EE-A3EE6032F8F9}"/>
          </ac:picMkLst>
        </pc:picChg>
      </pc:sldChg>
      <pc:sldChg chg="modSp mod modNotesTx">
        <pc:chgData name="景淳 詹" userId="efb101a757902745" providerId="LiveId" clId="{82D7737C-EDA9-4731-9375-763E00386332}" dt="2021-11-02T08:51:09.617" v="5491" actId="1076"/>
        <pc:sldMkLst>
          <pc:docMk/>
          <pc:sldMk cId="4050921572" sldId="306"/>
        </pc:sldMkLst>
        <pc:spChg chg="mod">
          <ac:chgData name="景淳 詹" userId="efb101a757902745" providerId="LiveId" clId="{82D7737C-EDA9-4731-9375-763E00386332}" dt="2021-10-29T08:47:06.456" v="1986" actId="14100"/>
          <ac:spMkLst>
            <pc:docMk/>
            <pc:sldMk cId="4050921572" sldId="306"/>
            <ac:spMk id="2" creationId="{83EA0872-E5B8-4464-A248-21B7EC74147D}"/>
          </ac:spMkLst>
        </pc:spChg>
        <pc:spChg chg="mod">
          <ac:chgData name="景淳 詹" userId="efb101a757902745" providerId="LiveId" clId="{82D7737C-EDA9-4731-9375-763E00386332}" dt="2021-10-28T04:46:46.095" v="859" actId="20577"/>
          <ac:spMkLst>
            <pc:docMk/>
            <pc:sldMk cId="4050921572" sldId="306"/>
            <ac:spMk id="3" creationId="{92C08016-E021-4E46-9237-2E446F1D72D6}"/>
          </ac:spMkLst>
        </pc:spChg>
        <pc:picChg chg="mod">
          <ac:chgData name="景淳 詹" userId="efb101a757902745" providerId="LiveId" clId="{82D7737C-EDA9-4731-9375-763E00386332}" dt="2021-11-02T08:51:09.617" v="5491" actId="1076"/>
          <ac:picMkLst>
            <pc:docMk/>
            <pc:sldMk cId="4050921572" sldId="306"/>
            <ac:picMk id="6" creationId="{95034250-3AFB-4411-BDB6-58FCB9D086E5}"/>
          </ac:picMkLst>
        </pc:picChg>
      </pc:sldChg>
      <pc:sldChg chg="modSp mod modNotesTx">
        <pc:chgData name="景淳 詹" userId="efb101a757902745" providerId="LiveId" clId="{82D7737C-EDA9-4731-9375-763E00386332}" dt="2021-11-02T08:40:12.558" v="5420" actId="20577"/>
        <pc:sldMkLst>
          <pc:docMk/>
          <pc:sldMk cId="3562131809" sldId="307"/>
        </pc:sldMkLst>
        <pc:spChg chg="mod">
          <ac:chgData name="景淳 詹" userId="efb101a757902745" providerId="LiveId" clId="{82D7737C-EDA9-4731-9375-763E00386332}" dt="2021-11-02T08:40:12.558" v="5420" actId="20577"/>
          <ac:spMkLst>
            <pc:docMk/>
            <pc:sldMk cId="3562131809" sldId="307"/>
            <ac:spMk id="2" creationId="{EEB2B780-19C2-40AB-BCF5-F98D368C2049}"/>
          </ac:spMkLst>
        </pc:spChg>
        <pc:spChg chg="mod">
          <ac:chgData name="景淳 詹" userId="efb101a757902745" providerId="LiveId" clId="{82D7737C-EDA9-4731-9375-763E00386332}" dt="2021-11-02T07:09:20.622" v="4700" actId="403"/>
          <ac:spMkLst>
            <pc:docMk/>
            <pc:sldMk cId="3562131809" sldId="307"/>
            <ac:spMk id="3" creationId="{F25C1914-98AE-4E76-81E6-088A90EDBFAB}"/>
          </ac:spMkLst>
        </pc:spChg>
      </pc:sldChg>
      <pc:sldChg chg="modSp mod">
        <pc:chgData name="景淳 詹" userId="efb101a757902745" providerId="LiveId" clId="{82D7737C-EDA9-4731-9375-763E00386332}" dt="2021-11-02T08:47:21.113" v="5477" actId="20577"/>
        <pc:sldMkLst>
          <pc:docMk/>
          <pc:sldMk cId="351064035" sldId="308"/>
        </pc:sldMkLst>
        <pc:spChg chg="mod">
          <ac:chgData name="景淳 詹" userId="efb101a757902745" providerId="LiveId" clId="{82D7737C-EDA9-4731-9375-763E00386332}" dt="2021-11-02T08:47:21.113" v="5477" actId="20577"/>
          <ac:spMkLst>
            <pc:docMk/>
            <pc:sldMk cId="351064035" sldId="308"/>
            <ac:spMk id="3" creationId="{512B132C-7FE6-4EB2-B301-13BB30BAF007}"/>
          </ac:spMkLst>
        </pc:spChg>
        <pc:picChg chg="mod">
          <ac:chgData name="景淳 詹" userId="efb101a757902745" providerId="LiveId" clId="{82D7737C-EDA9-4731-9375-763E00386332}" dt="2021-11-02T07:08:23.021" v="4692" actId="1076"/>
          <ac:picMkLst>
            <pc:docMk/>
            <pc:sldMk cId="351064035" sldId="308"/>
            <ac:picMk id="7" creationId="{83247BA1-08BF-4910-8854-13E5DCC379A8}"/>
          </ac:picMkLst>
        </pc:picChg>
      </pc:sldChg>
      <pc:sldChg chg="modSp mod modNotesTx">
        <pc:chgData name="景淳 詹" userId="efb101a757902745" providerId="LiveId" clId="{82D7737C-EDA9-4731-9375-763E00386332}" dt="2021-11-02T08:18:16.066" v="5091" actId="20577"/>
        <pc:sldMkLst>
          <pc:docMk/>
          <pc:sldMk cId="2752246659" sldId="309"/>
        </pc:sldMkLst>
        <pc:spChg chg="mod">
          <ac:chgData name="景淳 詹" userId="efb101a757902745" providerId="LiveId" clId="{82D7737C-EDA9-4731-9375-763E00386332}" dt="2021-11-02T08:18:16.066" v="5091" actId="20577"/>
          <ac:spMkLst>
            <pc:docMk/>
            <pc:sldMk cId="2752246659" sldId="309"/>
            <ac:spMk id="3" creationId="{45E81EB9-D136-4777-82B7-2AC9B240CD92}"/>
          </ac:spMkLst>
        </pc:spChg>
        <pc:picChg chg="mod">
          <ac:chgData name="景淳 詹" userId="efb101a757902745" providerId="LiveId" clId="{82D7737C-EDA9-4731-9375-763E00386332}" dt="2021-11-02T06:31:57.013" v="4140" actId="1076"/>
          <ac:picMkLst>
            <pc:docMk/>
            <pc:sldMk cId="2752246659" sldId="309"/>
            <ac:picMk id="8" creationId="{3ADC3B5B-03FD-419E-AFB4-461C0C46E1F3}"/>
          </ac:picMkLst>
        </pc:picChg>
      </pc:sldChg>
      <pc:sldChg chg="modSp mod modNotesTx">
        <pc:chgData name="景淳 詹" userId="efb101a757902745" providerId="LiveId" clId="{82D7737C-EDA9-4731-9375-763E00386332}" dt="2021-11-02T08:18:38.525" v="5094" actId="20577"/>
        <pc:sldMkLst>
          <pc:docMk/>
          <pc:sldMk cId="2099784186" sldId="310"/>
        </pc:sldMkLst>
        <pc:spChg chg="mod">
          <ac:chgData name="景淳 詹" userId="efb101a757902745" providerId="LiveId" clId="{82D7737C-EDA9-4731-9375-763E00386332}" dt="2021-11-02T08:18:38.525" v="5094" actId="20577"/>
          <ac:spMkLst>
            <pc:docMk/>
            <pc:sldMk cId="2099784186" sldId="310"/>
            <ac:spMk id="3" creationId="{AB95568F-8758-4F1A-809C-5F826828A668}"/>
          </ac:spMkLst>
        </pc:spChg>
        <pc:picChg chg="mod">
          <ac:chgData name="景淳 詹" userId="efb101a757902745" providerId="LiveId" clId="{82D7737C-EDA9-4731-9375-763E00386332}" dt="2021-11-02T06:32:18.652" v="4143" actId="1076"/>
          <ac:picMkLst>
            <pc:docMk/>
            <pc:sldMk cId="2099784186" sldId="310"/>
            <ac:picMk id="12" creationId="{49571128-E39D-4C7D-BB09-351904271AD6}"/>
          </ac:picMkLst>
        </pc:picChg>
      </pc:sldChg>
      <pc:sldChg chg="modSp mod modNotesTx">
        <pc:chgData name="景淳 詹" userId="efb101a757902745" providerId="LiveId" clId="{82D7737C-EDA9-4731-9375-763E00386332}" dt="2021-11-02T08:19:56.609" v="5095" actId="1076"/>
        <pc:sldMkLst>
          <pc:docMk/>
          <pc:sldMk cId="7665612" sldId="311"/>
        </pc:sldMkLst>
        <pc:spChg chg="mod">
          <ac:chgData name="景淳 詹" userId="efb101a757902745" providerId="LiveId" clId="{82D7737C-EDA9-4731-9375-763E00386332}" dt="2021-11-02T06:32:22.528" v="4144" actId="403"/>
          <ac:spMkLst>
            <pc:docMk/>
            <pc:sldMk cId="7665612" sldId="311"/>
            <ac:spMk id="3" creationId="{91A3E82E-CFDF-48EC-A1D8-760F34E75DAB}"/>
          </ac:spMkLst>
        </pc:spChg>
        <pc:picChg chg="mod">
          <ac:chgData name="景淳 詹" userId="efb101a757902745" providerId="LiveId" clId="{82D7737C-EDA9-4731-9375-763E00386332}" dt="2021-11-02T08:19:56.609" v="5095" actId="1076"/>
          <ac:picMkLst>
            <pc:docMk/>
            <pc:sldMk cId="7665612" sldId="311"/>
            <ac:picMk id="8" creationId="{874EB7B1-7E51-4E3A-8E22-F3373E247E27}"/>
          </ac:picMkLst>
        </pc:picChg>
      </pc:sldChg>
      <pc:sldChg chg="modNotesTx">
        <pc:chgData name="景淳 詹" userId="efb101a757902745" providerId="LiveId" clId="{82D7737C-EDA9-4731-9375-763E00386332}" dt="2021-11-01T08:30:25.744" v="2796"/>
        <pc:sldMkLst>
          <pc:docMk/>
          <pc:sldMk cId="3094051004" sldId="312"/>
        </pc:sldMkLst>
      </pc:sldChg>
      <pc:sldChg chg="modSp mod modNotesTx">
        <pc:chgData name="景淳 詹" userId="efb101a757902745" providerId="LiveId" clId="{82D7737C-EDA9-4731-9375-763E00386332}" dt="2021-11-02T08:54:40.037" v="5507" actId="20577"/>
        <pc:sldMkLst>
          <pc:docMk/>
          <pc:sldMk cId="352287143" sldId="313"/>
        </pc:sldMkLst>
        <pc:spChg chg="mod">
          <ac:chgData name="景淳 詹" userId="efb101a757902745" providerId="LiveId" clId="{82D7737C-EDA9-4731-9375-763E00386332}" dt="2021-11-01T08:32:39.505" v="2805" actId="20577"/>
          <ac:spMkLst>
            <pc:docMk/>
            <pc:sldMk cId="352287143" sldId="313"/>
            <ac:spMk id="3" creationId="{D4A92B4E-9E71-4B91-809D-EE709DA20E3E}"/>
          </ac:spMkLst>
        </pc:spChg>
        <pc:picChg chg="mod">
          <ac:chgData name="景淳 詹" userId="efb101a757902745" providerId="LiveId" clId="{82D7737C-EDA9-4731-9375-763E00386332}" dt="2021-11-02T08:53:06.347" v="5506" actId="1036"/>
          <ac:picMkLst>
            <pc:docMk/>
            <pc:sldMk cId="352287143" sldId="313"/>
            <ac:picMk id="6" creationId="{3E1780E2-3663-49E2-B0C0-A3DD9C53A033}"/>
          </ac:picMkLst>
        </pc:picChg>
      </pc:sldChg>
      <pc:sldChg chg="modSp mod modNotesTx">
        <pc:chgData name="景淳 詹" userId="efb101a757902745" providerId="LiveId" clId="{82D7737C-EDA9-4731-9375-763E00386332}" dt="2021-11-02T13:14:11.335" v="5842" actId="404"/>
        <pc:sldMkLst>
          <pc:docMk/>
          <pc:sldMk cId="1758235430" sldId="314"/>
        </pc:sldMkLst>
        <pc:spChg chg="mod">
          <ac:chgData name="景淳 詹" userId="efb101a757902745" providerId="LiveId" clId="{82D7737C-EDA9-4731-9375-763E00386332}" dt="2021-10-29T02:46:21.144" v="1390" actId="207"/>
          <ac:spMkLst>
            <pc:docMk/>
            <pc:sldMk cId="1758235430" sldId="314"/>
            <ac:spMk id="2" creationId="{9C5E7932-A61B-4187-A8B8-4E8BC4A23B46}"/>
          </ac:spMkLst>
        </pc:spChg>
        <pc:spChg chg="mod">
          <ac:chgData name="景淳 詹" userId="efb101a757902745" providerId="LiveId" clId="{82D7737C-EDA9-4731-9375-763E00386332}" dt="2021-11-02T13:14:11.335" v="5842" actId="404"/>
          <ac:spMkLst>
            <pc:docMk/>
            <pc:sldMk cId="1758235430" sldId="314"/>
            <ac:spMk id="3" creationId="{C1659C51-CE86-457E-8CCF-B25B6465E5BB}"/>
          </ac:spMkLst>
        </pc:spChg>
        <pc:picChg chg="mod">
          <ac:chgData name="景淳 詹" userId="efb101a757902745" providerId="LiveId" clId="{82D7737C-EDA9-4731-9375-763E00386332}" dt="2021-11-02T08:55:53.933" v="5512" actId="1035"/>
          <ac:picMkLst>
            <pc:docMk/>
            <pc:sldMk cId="1758235430" sldId="314"/>
            <ac:picMk id="6" creationId="{EFBD97CA-E239-4E5A-AD9E-9AE006018F07}"/>
          </ac:picMkLst>
        </pc:picChg>
      </pc:sldChg>
      <pc:sldChg chg="modSp mod modNotesTx">
        <pc:chgData name="景淳 詹" userId="efb101a757902745" providerId="LiveId" clId="{82D7737C-EDA9-4731-9375-763E00386332}" dt="2021-11-02T08:58:19.510" v="5532" actId="1035"/>
        <pc:sldMkLst>
          <pc:docMk/>
          <pc:sldMk cId="2073314484" sldId="315"/>
        </pc:sldMkLst>
        <pc:spChg chg="mod">
          <ac:chgData name="景淳 詹" userId="efb101a757902745" providerId="LiveId" clId="{82D7737C-EDA9-4731-9375-763E00386332}" dt="2021-11-02T08:58:00.981" v="5527" actId="20577"/>
          <ac:spMkLst>
            <pc:docMk/>
            <pc:sldMk cId="2073314484" sldId="315"/>
            <ac:spMk id="3" creationId="{34448495-ECAE-4F04-AEDF-3923056FBBE5}"/>
          </ac:spMkLst>
        </pc:spChg>
        <pc:picChg chg="mod">
          <ac:chgData name="景淳 詹" userId="efb101a757902745" providerId="LiveId" clId="{82D7737C-EDA9-4731-9375-763E00386332}" dt="2021-11-02T08:58:19.510" v="5532" actId="1035"/>
          <ac:picMkLst>
            <pc:docMk/>
            <pc:sldMk cId="2073314484" sldId="315"/>
            <ac:picMk id="6" creationId="{F524818C-C0B3-4659-93FE-BB9E06B3D867}"/>
          </ac:picMkLst>
        </pc:picChg>
      </pc:sldChg>
      <pc:sldChg chg="modNotesTx">
        <pc:chgData name="景淳 詹" userId="efb101a757902745" providerId="LiveId" clId="{82D7737C-EDA9-4731-9375-763E00386332}" dt="2021-11-01T08:40:43.841" v="2825"/>
        <pc:sldMkLst>
          <pc:docMk/>
          <pc:sldMk cId="4110817447" sldId="316"/>
        </pc:sldMkLst>
      </pc:sldChg>
      <pc:sldChg chg="addSp delSp modSp mod chgLayout">
        <pc:chgData name="景淳 詹" userId="efb101a757902745" providerId="LiveId" clId="{82D7737C-EDA9-4731-9375-763E00386332}" dt="2021-11-02T09:11:53.586" v="5682" actId="1036"/>
        <pc:sldMkLst>
          <pc:docMk/>
          <pc:sldMk cId="129388486" sldId="317"/>
        </pc:sldMkLst>
        <pc:spChg chg="mod ord">
          <ac:chgData name="景淳 詹" userId="efb101a757902745" providerId="LiveId" clId="{82D7737C-EDA9-4731-9375-763E00386332}" dt="2021-11-02T06:42:09.866" v="4271" actId="700"/>
          <ac:spMkLst>
            <pc:docMk/>
            <pc:sldMk cId="129388486" sldId="317"/>
            <ac:spMk id="2" creationId="{4894704F-3214-4536-A975-1616BF3CDC7A}"/>
          </ac:spMkLst>
        </pc:spChg>
        <pc:spChg chg="mod ord">
          <ac:chgData name="景淳 詹" userId="efb101a757902745" providerId="LiveId" clId="{82D7737C-EDA9-4731-9375-763E00386332}" dt="2021-11-02T07:03:22.663" v="4666" actId="14100"/>
          <ac:spMkLst>
            <pc:docMk/>
            <pc:sldMk cId="129388486" sldId="317"/>
            <ac:spMk id="3" creationId="{40C66D0E-8270-471F-A2C4-CCD55B07EA5E}"/>
          </ac:spMkLst>
        </pc:spChg>
        <pc:spChg chg="mod ord">
          <ac:chgData name="景淳 詹" userId="efb101a757902745" providerId="LiveId" clId="{82D7737C-EDA9-4731-9375-763E00386332}" dt="2021-11-02T06:42:09.866" v="4271" actId="700"/>
          <ac:spMkLst>
            <pc:docMk/>
            <pc:sldMk cId="129388486" sldId="317"/>
            <ac:spMk id="4" creationId="{7224617A-6255-49F1-9786-DA80D63F6A7E}"/>
          </ac:spMkLst>
        </pc:spChg>
        <pc:picChg chg="add mod">
          <ac:chgData name="景淳 詹" userId="efb101a757902745" providerId="LiveId" clId="{82D7737C-EDA9-4731-9375-763E00386332}" dt="2021-11-02T09:11:53.586" v="5682" actId="1036"/>
          <ac:picMkLst>
            <pc:docMk/>
            <pc:sldMk cId="129388486" sldId="317"/>
            <ac:picMk id="6" creationId="{760B8D9C-D122-49F4-B968-5A477C0274C6}"/>
          </ac:picMkLst>
        </pc:picChg>
        <pc:picChg chg="del">
          <ac:chgData name="景淳 詹" userId="efb101a757902745" providerId="LiveId" clId="{82D7737C-EDA9-4731-9375-763E00386332}" dt="2021-10-29T07:24:28.967" v="1937" actId="478"/>
          <ac:picMkLst>
            <pc:docMk/>
            <pc:sldMk cId="129388486" sldId="317"/>
            <ac:picMk id="8" creationId="{6829333A-D090-4574-BCB3-AA24100FC253}"/>
          </ac:picMkLst>
        </pc:picChg>
      </pc:sldChg>
      <pc:sldChg chg="modSp mod">
        <pc:chgData name="景淳 詹" userId="efb101a757902745" providerId="LiveId" clId="{82D7737C-EDA9-4731-9375-763E00386332}" dt="2021-11-02T06:41:56.519" v="4269" actId="1036"/>
        <pc:sldMkLst>
          <pc:docMk/>
          <pc:sldMk cId="534237941" sldId="318"/>
        </pc:sldMkLst>
        <pc:spChg chg="mod">
          <ac:chgData name="景淳 詹" userId="efb101a757902745" providerId="LiveId" clId="{82D7737C-EDA9-4731-9375-763E00386332}" dt="2021-11-02T06:41:51.554" v="4258" actId="403"/>
          <ac:spMkLst>
            <pc:docMk/>
            <pc:sldMk cId="534237941" sldId="318"/>
            <ac:spMk id="3" creationId="{14354C6B-79DA-4AAF-B34D-C5D5E1B927FD}"/>
          </ac:spMkLst>
        </pc:spChg>
        <pc:picChg chg="mod">
          <ac:chgData name="景淳 詹" userId="efb101a757902745" providerId="LiveId" clId="{82D7737C-EDA9-4731-9375-763E00386332}" dt="2021-11-02T06:41:56.519" v="4269" actId="1036"/>
          <ac:picMkLst>
            <pc:docMk/>
            <pc:sldMk cId="534237941" sldId="318"/>
            <ac:picMk id="5" creationId="{6AD29A14-95D6-4B0F-B24E-41D610376344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44:41.118" v="4314" actId="1036"/>
        <pc:sldMkLst>
          <pc:docMk/>
          <pc:sldMk cId="738001102" sldId="319"/>
        </pc:sldMkLst>
        <pc:spChg chg="mod ord">
          <ac:chgData name="景淳 詹" userId="efb101a757902745" providerId="LiveId" clId="{82D7737C-EDA9-4731-9375-763E00386332}" dt="2021-11-02T06:42:57.020" v="4292" actId="700"/>
          <ac:spMkLst>
            <pc:docMk/>
            <pc:sldMk cId="738001102" sldId="319"/>
            <ac:spMk id="2" creationId="{82423A3D-E77C-4B28-B488-B8A8D209CD02}"/>
          </ac:spMkLst>
        </pc:spChg>
        <pc:spChg chg="mod ord">
          <ac:chgData name="景淳 詹" userId="efb101a757902745" providerId="LiveId" clId="{82D7737C-EDA9-4731-9375-763E00386332}" dt="2021-11-02T06:44:31.783" v="4311" actId="2710"/>
          <ac:spMkLst>
            <pc:docMk/>
            <pc:sldMk cId="738001102" sldId="319"/>
            <ac:spMk id="3" creationId="{5042473A-DAD7-4262-B4D9-96989E2FD20F}"/>
          </ac:spMkLst>
        </pc:spChg>
        <pc:spChg chg="mod ord">
          <ac:chgData name="景淳 詹" userId="efb101a757902745" providerId="LiveId" clId="{82D7737C-EDA9-4731-9375-763E00386332}" dt="2021-11-02T06:42:57.020" v="4292" actId="700"/>
          <ac:spMkLst>
            <pc:docMk/>
            <pc:sldMk cId="738001102" sldId="319"/>
            <ac:spMk id="4" creationId="{DC0EB254-AF14-4A06-8C03-49E1822F114B}"/>
          </ac:spMkLst>
        </pc:spChg>
        <pc:picChg chg="mod modCrop">
          <ac:chgData name="景淳 詹" userId="efb101a757902745" providerId="LiveId" clId="{82D7737C-EDA9-4731-9375-763E00386332}" dt="2021-11-02T06:44:41.118" v="4314" actId="1036"/>
          <ac:picMkLst>
            <pc:docMk/>
            <pc:sldMk cId="738001102" sldId="319"/>
            <ac:picMk id="7" creationId="{0BEDAC15-6919-4F18-B11A-E67565F75121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9:12:09.834" v="5685" actId="1036"/>
        <pc:sldMkLst>
          <pc:docMk/>
          <pc:sldMk cId="3401640557" sldId="320"/>
        </pc:sldMkLst>
        <pc:spChg chg="mod ord">
          <ac:chgData name="景淳 詹" userId="efb101a757902745" providerId="LiveId" clId="{82D7737C-EDA9-4731-9375-763E00386332}" dt="2021-11-02T06:45:17.862" v="4335" actId="700"/>
          <ac:spMkLst>
            <pc:docMk/>
            <pc:sldMk cId="3401640557" sldId="320"/>
            <ac:spMk id="2" creationId="{32F77B4E-C4DA-420C-80A8-8C261C151A7F}"/>
          </ac:spMkLst>
        </pc:spChg>
        <pc:spChg chg="mod ord">
          <ac:chgData name="景淳 詹" userId="efb101a757902745" providerId="LiveId" clId="{82D7737C-EDA9-4731-9375-763E00386332}" dt="2021-11-02T06:45:21.384" v="4336" actId="14100"/>
          <ac:spMkLst>
            <pc:docMk/>
            <pc:sldMk cId="3401640557" sldId="320"/>
            <ac:spMk id="3" creationId="{6D4186BA-221D-48FB-A97C-546653236867}"/>
          </ac:spMkLst>
        </pc:spChg>
        <pc:spChg chg="mod ord">
          <ac:chgData name="景淳 詹" userId="efb101a757902745" providerId="LiveId" clId="{82D7737C-EDA9-4731-9375-763E00386332}" dt="2021-11-02T06:45:17.862" v="4335" actId="700"/>
          <ac:spMkLst>
            <pc:docMk/>
            <pc:sldMk cId="3401640557" sldId="320"/>
            <ac:spMk id="4" creationId="{BA94F03F-6392-4BA3-BBEF-BA0B6354E86E}"/>
          </ac:spMkLst>
        </pc:spChg>
        <pc:picChg chg="mod">
          <ac:chgData name="景淳 詹" userId="efb101a757902745" providerId="LiveId" clId="{82D7737C-EDA9-4731-9375-763E00386332}" dt="2021-11-02T09:12:09.834" v="5685" actId="1036"/>
          <ac:picMkLst>
            <pc:docMk/>
            <pc:sldMk cId="3401640557" sldId="320"/>
            <ac:picMk id="5" creationId="{3E94D761-3E03-4899-8228-F2CDC14B53A9}"/>
          </ac:picMkLst>
        </pc:picChg>
      </pc:sldChg>
      <pc:sldChg chg="modSp mod chgLayout modNotesTx">
        <pc:chgData name="景淳 詹" userId="efb101a757902745" providerId="LiveId" clId="{82D7737C-EDA9-4731-9375-763E00386332}" dt="2021-11-03T10:01:49.666" v="6052" actId="20577"/>
        <pc:sldMkLst>
          <pc:docMk/>
          <pc:sldMk cId="272519868" sldId="321"/>
        </pc:sldMkLst>
        <pc:spChg chg="mod ord">
          <ac:chgData name="景淳 詹" userId="efb101a757902745" providerId="LiveId" clId="{82D7737C-EDA9-4731-9375-763E00386332}" dt="2021-11-02T06:48:00.469" v="4367" actId="700"/>
          <ac:spMkLst>
            <pc:docMk/>
            <pc:sldMk cId="272519868" sldId="321"/>
            <ac:spMk id="2" creationId="{05EAE21D-6AB7-4B04-95C0-75741D052874}"/>
          </ac:spMkLst>
        </pc:spChg>
        <pc:spChg chg="mod ord">
          <ac:chgData name="景淳 詹" userId="efb101a757902745" providerId="LiveId" clId="{82D7737C-EDA9-4731-9375-763E00386332}" dt="2021-11-03T09:51:22.969" v="6031" actId="1076"/>
          <ac:spMkLst>
            <pc:docMk/>
            <pc:sldMk cId="272519868" sldId="321"/>
            <ac:spMk id="3" creationId="{887B279B-D5B9-4709-AC72-5564ABBB1BEC}"/>
          </ac:spMkLst>
        </pc:spChg>
        <pc:spChg chg="mod ord">
          <ac:chgData name="景淳 詹" userId="efb101a757902745" providerId="LiveId" clId="{82D7737C-EDA9-4731-9375-763E00386332}" dt="2021-11-02T06:48:00.469" v="4367" actId="700"/>
          <ac:spMkLst>
            <pc:docMk/>
            <pc:sldMk cId="272519868" sldId="321"/>
            <ac:spMk id="4" creationId="{81BA3925-992C-4819-8724-3B730045E665}"/>
          </ac:spMkLst>
        </pc:spChg>
        <pc:picChg chg="mod">
          <ac:chgData name="景淳 詹" userId="efb101a757902745" providerId="LiveId" clId="{82D7737C-EDA9-4731-9375-763E00386332}" dt="2021-11-02T09:14:16.900" v="5739" actId="1035"/>
          <ac:picMkLst>
            <pc:docMk/>
            <pc:sldMk cId="272519868" sldId="321"/>
            <ac:picMk id="7" creationId="{4073EBCA-F8CC-4B64-8177-E8470EF0E8DD}"/>
          </ac:picMkLst>
        </pc:picChg>
      </pc:sldChg>
      <pc:sldChg chg="modSp mod modNotesTx">
        <pc:chgData name="景淳 詹" userId="efb101a757902745" providerId="LiveId" clId="{82D7737C-EDA9-4731-9375-763E00386332}" dt="2021-11-02T06:17:41.892" v="3754" actId="1076"/>
        <pc:sldMkLst>
          <pc:docMk/>
          <pc:sldMk cId="4236115712" sldId="327"/>
        </pc:sldMkLst>
        <pc:spChg chg="mod">
          <ac:chgData name="景淳 詹" userId="efb101a757902745" providerId="LiveId" clId="{82D7737C-EDA9-4731-9375-763E00386332}" dt="2021-11-02T06:17:31.605" v="3751" actId="20577"/>
          <ac:spMkLst>
            <pc:docMk/>
            <pc:sldMk cId="4236115712" sldId="327"/>
            <ac:spMk id="3" creationId="{B3972F12-8756-45B3-8D05-91FDC982686D}"/>
          </ac:spMkLst>
        </pc:spChg>
        <pc:picChg chg="mod">
          <ac:chgData name="景淳 詹" userId="efb101a757902745" providerId="LiveId" clId="{82D7737C-EDA9-4731-9375-763E00386332}" dt="2021-11-02T06:17:41.892" v="3754" actId="1076"/>
          <ac:picMkLst>
            <pc:docMk/>
            <pc:sldMk cId="4236115712" sldId="327"/>
            <ac:picMk id="6" creationId="{65D94EED-55D5-48DE-82E1-FCCF84B68461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10:44:18.719" v="5833" actId="14100"/>
        <pc:sldMkLst>
          <pc:docMk/>
          <pc:sldMk cId="3693225921" sldId="328"/>
        </pc:sldMkLst>
        <pc:spChg chg="mod ord">
          <ac:chgData name="景淳 詹" userId="efb101a757902745" providerId="LiveId" clId="{82D7737C-EDA9-4731-9375-763E00386332}" dt="2021-11-02T07:34:52.211" v="4852" actId="207"/>
          <ac:spMkLst>
            <pc:docMk/>
            <pc:sldMk cId="3693225921" sldId="328"/>
            <ac:spMk id="2" creationId="{9F8FED30-CFED-4FA2-ABD6-6326D76EFCE8}"/>
          </ac:spMkLst>
        </pc:spChg>
        <pc:spChg chg="mod ord">
          <ac:chgData name="景淳 詹" userId="efb101a757902745" providerId="LiveId" clId="{82D7737C-EDA9-4731-9375-763E00386332}" dt="2021-11-02T10:44:18.719" v="5833" actId="14100"/>
          <ac:spMkLst>
            <pc:docMk/>
            <pc:sldMk cId="3693225921" sldId="328"/>
            <ac:spMk id="3" creationId="{A3F94459-290A-4D70-B10C-BAF19A6675A5}"/>
          </ac:spMkLst>
        </pc:spChg>
        <pc:spChg chg="mod ord">
          <ac:chgData name="景淳 詹" userId="efb101a757902745" providerId="LiveId" clId="{82D7737C-EDA9-4731-9375-763E00386332}" dt="2021-11-02T06:17:58.641" v="3763" actId="700"/>
          <ac:spMkLst>
            <pc:docMk/>
            <pc:sldMk cId="3693225921" sldId="328"/>
            <ac:spMk id="4" creationId="{ADE6812F-B916-4CF7-B4AD-1559E96129CD}"/>
          </ac:spMkLst>
        </pc:spChg>
        <pc:picChg chg="mod">
          <ac:chgData name="景淳 詹" userId="efb101a757902745" providerId="LiveId" clId="{82D7737C-EDA9-4731-9375-763E00386332}" dt="2021-11-02T06:56:10.459" v="4513" actId="1035"/>
          <ac:picMkLst>
            <pc:docMk/>
            <pc:sldMk cId="3693225921" sldId="328"/>
            <ac:picMk id="9" creationId="{F808B331-ADF4-4A74-B98F-98650B7FE10F}"/>
          </ac:picMkLst>
        </pc:picChg>
      </pc:sldChg>
      <pc:sldChg chg="addSp delSp modSp mod ord modNotesTx">
        <pc:chgData name="景淳 詹" userId="efb101a757902745" providerId="LiveId" clId="{82D7737C-EDA9-4731-9375-763E00386332}" dt="2021-11-03T06:47:27" v="5846"/>
        <pc:sldMkLst>
          <pc:docMk/>
          <pc:sldMk cId="3979519797" sldId="329"/>
        </pc:sldMkLst>
        <pc:spChg chg="mod">
          <ac:chgData name="景淳 詹" userId="efb101a757902745" providerId="LiveId" clId="{82D7737C-EDA9-4731-9375-763E00386332}" dt="2021-10-27T04:52:18.376" v="241" actId="1076"/>
          <ac:spMkLst>
            <pc:docMk/>
            <pc:sldMk cId="3979519797" sldId="329"/>
            <ac:spMk id="3" creationId="{2B8B2AB2-B17B-401A-A288-373907DC8B90}"/>
          </ac:spMkLst>
        </pc:spChg>
        <pc:picChg chg="del">
          <ac:chgData name="景淳 詹" userId="efb101a757902745" providerId="LiveId" clId="{82D7737C-EDA9-4731-9375-763E00386332}" dt="2021-10-27T04:51:53.874" v="233" actId="478"/>
          <ac:picMkLst>
            <pc:docMk/>
            <pc:sldMk cId="3979519797" sldId="329"/>
            <ac:picMk id="6" creationId="{CF5AD713-D81E-4148-B5BD-434FCCE9C6A4}"/>
          </ac:picMkLst>
        </pc:picChg>
        <pc:picChg chg="add del mod">
          <ac:chgData name="景淳 詹" userId="efb101a757902745" providerId="LiveId" clId="{82D7737C-EDA9-4731-9375-763E00386332}" dt="2021-10-27T04:52:48.391" v="243" actId="21"/>
          <ac:picMkLst>
            <pc:docMk/>
            <pc:sldMk cId="3979519797" sldId="329"/>
            <ac:picMk id="7" creationId="{5926AD57-E065-4C9B-8B6E-56E9DD91E7B0}"/>
          </ac:picMkLst>
        </pc:picChg>
        <pc:picChg chg="add mod">
          <ac:chgData name="景淳 詹" userId="efb101a757902745" providerId="LiveId" clId="{82D7737C-EDA9-4731-9375-763E00386332}" dt="2021-11-02T06:56:41.976" v="4531" actId="1036"/>
          <ac:picMkLst>
            <pc:docMk/>
            <pc:sldMk cId="3979519797" sldId="329"/>
            <ac:picMk id="9" creationId="{B1471234-FB85-4DE9-93FF-908D6E54F5AF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2T06:57:08.264" v="4542" actId="1035"/>
        <pc:sldMkLst>
          <pc:docMk/>
          <pc:sldMk cId="3620435451" sldId="330"/>
        </pc:sldMkLst>
        <pc:spChg chg="mod ord">
          <ac:chgData name="景淳 詹" userId="efb101a757902745" providerId="LiveId" clId="{82D7737C-EDA9-4731-9375-763E00386332}" dt="2021-11-02T06:57:08.264" v="4542" actId="1035"/>
          <ac:spMkLst>
            <pc:docMk/>
            <pc:sldMk cId="3620435451" sldId="330"/>
            <ac:spMk id="2" creationId="{8FB6C44F-5C2B-4C2D-A867-AF4A5D6B1F29}"/>
          </ac:spMkLst>
        </pc:spChg>
        <pc:spChg chg="mod ord">
          <ac:chgData name="景淳 詹" userId="efb101a757902745" providerId="LiveId" clId="{82D7737C-EDA9-4731-9375-763E00386332}" dt="2021-11-02T06:57:08.264" v="4542" actId="1035"/>
          <ac:spMkLst>
            <pc:docMk/>
            <pc:sldMk cId="3620435451" sldId="330"/>
            <ac:spMk id="3" creationId="{1F61F4E3-5B4F-4419-8CBC-2884A8C561EA}"/>
          </ac:spMkLst>
        </pc:spChg>
        <pc:spChg chg="mod ord">
          <ac:chgData name="景淳 詹" userId="efb101a757902745" providerId="LiveId" clId="{82D7737C-EDA9-4731-9375-763E00386332}" dt="2021-11-02T06:13:32.218" v="3682" actId="700"/>
          <ac:spMkLst>
            <pc:docMk/>
            <pc:sldMk cId="3620435451" sldId="330"/>
            <ac:spMk id="4" creationId="{29BCC194-603D-4E60-868C-330BC4635078}"/>
          </ac:spMkLst>
        </pc:spChg>
        <pc:picChg chg="add del mod">
          <ac:chgData name="景淳 詹" userId="efb101a757902745" providerId="LiveId" clId="{82D7737C-EDA9-4731-9375-763E00386332}" dt="2021-10-29T03:08:22.148" v="1406" actId="478"/>
          <ac:picMkLst>
            <pc:docMk/>
            <pc:sldMk cId="3620435451" sldId="330"/>
            <ac:picMk id="6" creationId="{E0AD2DF8-2D9E-4320-BD0A-DE2F751DC8AF}"/>
          </ac:picMkLst>
        </pc:picChg>
        <pc:picChg chg="add del mod ord">
          <ac:chgData name="景淳 詹" userId="efb101a757902745" providerId="LiveId" clId="{82D7737C-EDA9-4731-9375-763E00386332}" dt="2021-10-29T03:09:54.626" v="1418" actId="478"/>
          <ac:picMkLst>
            <pc:docMk/>
            <pc:sldMk cId="3620435451" sldId="330"/>
            <ac:picMk id="7" creationId="{DEF6891A-D1A5-4BEB-8AC0-31650BF09A96}"/>
          </ac:picMkLst>
        </pc:picChg>
        <pc:picChg chg="add mod">
          <ac:chgData name="景淳 詹" userId="efb101a757902745" providerId="LiveId" clId="{82D7737C-EDA9-4731-9375-763E00386332}" dt="2021-11-02T06:56:58.998" v="4539" actId="12789"/>
          <ac:picMkLst>
            <pc:docMk/>
            <pc:sldMk cId="3620435451" sldId="330"/>
            <ac:picMk id="9" creationId="{84997114-CCFA-4A64-97A1-2D282D53132E}"/>
          </ac:picMkLst>
        </pc:picChg>
        <pc:picChg chg="mod">
          <ac:chgData name="景淳 詹" userId="efb101a757902745" providerId="LiveId" clId="{82D7737C-EDA9-4731-9375-763E00386332}" dt="2021-11-02T06:56:58.998" v="4539" actId="12789"/>
          <ac:picMkLst>
            <pc:docMk/>
            <pc:sldMk cId="3620435451" sldId="330"/>
            <ac:picMk id="10" creationId="{EEAEEF38-842B-401D-9622-A1CA6523949C}"/>
          </ac:picMkLst>
        </pc:picChg>
        <pc:picChg chg="del mod">
          <ac:chgData name="景淳 詹" userId="efb101a757902745" providerId="LiveId" clId="{82D7737C-EDA9-4731-9375-763E00386332}" dt="2021-10-27T04:55:43.775" v="256" actId="478"/>
          <ac:picMkLst>
            <pc:docMk/>
            <pc:sldMk cId="3620435451" sldId="330"/>
            <ac:picMk id="12" creationId="{E4B5F8FB-5C5C-4659-A478-96119721D980}"/>
          </ac:picMkLst>
        </pc:picChg>
      </pc:sldChg>
      <pc:sldChg chg="addSp delSp modSp mod chgLayout modNotesTx">
        <pc:chgData name="景淳 詹" userId="efb101a757902745" providerId="LiveId" clId="{82D7737C-EDA9-4731-9375-763E00386332}" dt="2021-11-02T06:57:13.748" v="4545" actId="1036"/>
        <pc:sldMkLst>
          <pc:docMk/>
          <pc:sldMk cId="944233936" sldId="331"/>
        </pc:sldMkLst>
        <pc:spChg chg="mod ord">
          <ac:chgData name="景淳 詹" userId="efb101a757902745" providerId="LiveId" clId="{82D7737C-EDA9-4731-9375-763E00386332}" dt="2021-11-02T06:14:26.179" v="3708" actId="700"/>
          <ac:spMkLst>
            <pc:docMk/>
            <pc:sldMk cId="944233936" sldId="331"/>
            <ac:spMk id="2" creationId="{279D5993-67A3-44C3-8B79-872A648355B6}"/>
          </ac:spMkLst>
        </pc:spChg>
        <pc:spChg chg="mod ord">
          <ac:chgData name="景淳 詹" userId="efb101a757902745" providerId="LiveId" clId="{82D7737C-EDA9-4731-9375-763E00386332}" dt="2021-11-02T06:14:26.179" v="3708" actId="700"/>
          <ac:spMkLst>
            <pc:docMk/>
            <pc:sldMk cId="944233936" sldId="331"/>
            <ac:spMk id="3" creationId="{5780C9DB-EA96-4EB8-BFF4-887A19CDF926}"/>
          </ac:spMkLst>
        </pc:spChg>
        <pc:spChg chg="mod ord">
          <ac:chgData name="景淳 詹" userId="efb101a757902745" providerId="LiveId" clId="{82D7737C-EDA9-4731-9375-763E00386332}" dt="2021-11-02T06:14:26.179" v="3708" actId="700"/>
          <ac:spMkLst>
            <pc:docMk/>
            <pc:sldMk cId="944233936" sldId="331"/>
            <ac:spMk id="4" creationId="{78FBF7E8-42F8-44A0-8B12-5AC7076D0BA6}"/>
          </ac:spMkLst>
        </pc:spChg>
        <pc:picChg chg="del mod">
          <ac:chgData name="景淳 詹" userId="efb101a757902745" providerId="LiveId" clId="{82D7737C-EDA9-4731-9375-763E00386332}" dt="2021-10-29T03:23:35.957" v="1446" actId="478"/>
          <ac:picMkLst>
            <pc:docMk/>
            <pc:sldMk cId="944233936" sldId="331"/>
            <ac:picMk id="6" creationId="{C508647E-C875-4AD4-A507-91EA1153F5D7}"/>
          </ac:picMkLst>
        </pc:picChg>
        <pc:picChg chg="add mod">
          <ac:chgData name="景淳 詹" userId="efb101a757902745" providerId="LiveId" clId="{82D7737C-EDA9-4731-9375-763E00386332}" dt="2021-11-02T06:57:13.748" v="4545" actId="1036"/>
          <ac:picMkLst>
            <pc:docMk/>
            <pc:sldMk cId="944233936" sldId="331"/>
            <ac:picMk id="7" creationId="{9BA806B4-013F-4F1A-908E-56636A774278}"/>
          </ac:picMkLst>
        </pc:picChg>
      </pc:sldChg>
      <pc:sldChg chg="modSp mod modClrScheme chgLayout">
        <pc:chgData name="景淳 詹" userId="efb101a757902745" providerId="LiveId" clId="{82D7737C-EDA9-4731-9375-763E00386332}" dt="2021-11-02T06:14:53.384" v="3722" actId="1076"/>
        <pc:sldMkLst>
          <pc:docMk/>
          <pc:sldMk cId="1121124487" sldId="332"/>
        </pc:sldMkLst>
        <pc:spChg chg="mod ord">
          <ac:chgData name="景淳 詹" userId="efb101a757902745" providerId="LiveId" clId="{82D7737C-EDA9-4731-9375-763E00386332}" dt="2021-11-02T06:14:39.694" v="3713" actId="700"/>
          <ac:spMkLst>
            <pc:docMk/>
            <pc:sldMk cId="1121124487" sldId="332"/>
            <ac:spMk id="2" creationId="{AADA3C37-4E3E-4548-9934-1EDB261DED46}"/>
          </ac:spMkLst>
        </pc:spChg>
        <pc:spChg chg="mod ord">
          <ac:chgData name="景淳 詹" userId="efb101a757902745" providerId="LiveId" clId="{82D7737C-EDA9-4731-9375-763E00386332}" dt="2021-11-02T06:14:53.384" v="3722" actId="1076"/>
          <ac:spMkLst>
            <pc:docMk/>
            <pc:sldMk cId="1121124487" sldId="332"/>
            <ac:spMk id="3" creationId="{35D7857C-AA89-4F6A-A640-0ADD723107B4}"/>
          </ac:spMkLst>
        </pc:spChg>
        <pc:spChg chg="mod ord">
          <ac:chgData name="景淳 詹" userId="efb101a757902745" providerId="LiveId" clId="{82D7737C-EDA9-4731-9375-763E00386332}" dt="2021-11-02T06:14:39.694" v="3713" actId="700"/>
          <ac:spMkLst>
            <pc:docMk/>
            <pc:sldMk cId="1121124487" sldId="332"/>
            <ac:spMk id="4" creationId="{B15495C9-E42F-4C77-8132-256F99A15ACB}"/>
          </ac:spMkLst>
        </pc:spChg>
        <pc:picChg chg="mod">
          <ac:chgData name="景淳 詹" userId="efb101a757902745" providerId="LiveId" clId="{82D7737C-EDA9-4731-9375-763E00386332}" dt="2021-11-02T06:10:03.270" v="3596" actId="1036"/>
          <ac:picMkLst>
            <pc:docMk/>
            <pc:sldMk cId="1121124487" sldId="332"/>
            <ac:picMk id="6" creationId="{EC3BF445-061D-4EA7-A3FB-03CA058373A8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2T09:09:41.238" v="5648" actId="1035"/>
        <pc:sldMkLst>
          <pc:docMk/>
          <pc:sldMk cId="3285075580" sldId="333"/>
        </pc:sldMkLst>
        <pc:spChg chg="mod ord">
          <ac:chgData name="景淳 詹" userId="efb101a757902745" providerId="LiveId" clId="{82D7737C-EDA9-4731-9375-763E00386332}" dt="2021-11-02T06:10:25.531" v="3608" actId="1035"/>
          <ac:spMkLst>
            <pc:docMk/>
            <pc:sldMk cId="3285075580" sldId="333"/>
            <ac:spMk id="2" creationId="{7B162CB7-65C4-422B-94EC-CFED2A3ACA82}"/>
          </ac:spMkLst>
        </pc:spChg>
        <pc:spChg chg="mod ord">
          <ac:chgData name="景淳 詹" userId="efb101a757902745" providerId="LiveId" clId="{82D7737C-EDA9-4731-9375-763E00386332}" dt="2021-11-02T06:58:03.877" v="4560" actId="20577"/>
          <ac:spMkLst>
            <pc:docMk/>
            <pc:sldMk cId="3285075580" sldId="333"/>
            <ac:spMk id="3" creationId="{2D1D707D-92F7-47ED-9B59-08B26082E786}"/>
          </ac:spMkLst>
        </pc:spChg>
        <pc:spChg chg="mod ord">
          <ac:chgData name="景淳 詹" userId="efb101a757902745" providerId="LiveId" clId="{82D7737C-EDA9-4731-9375-763E00386332}" dt="2021-11-02T06:10:14.823" v="3600" actId="700"/>
          <ac:spMkLst>
            <pc:docMk/>
            <pc:sldMk cId="3285075580" sldId="333"/>
            <ac:spMk id="4" creationId="{7C089D91-FB3D-41A3-A9D3-1D8742F42EA1}"/>
          </ac:spMkLst>
        </pc:spChg>
        <pc:picChg chg="mod">
          <ac:chgData name="景淳 詹" userId="efb101a757902745" providerId="LiveId" clId="{82D7737C-EDA9-4731-9375-763E00386332}" dt="2021-11-02T09:09:04.914" v="5644" actId="1076"/>
          <ac:picMkLst>
            <pc:docMk/>
            <pc:sldMk cId="3285075580" sldId="333"/>
            <ac:picMk id="6" creationId="{CF2135E0-A33D-4675-8862-B349D28B98D1}"/>
          </ac:picMkLst>
        </pc:picChg>
        <pc:picChg chg="add del mod">
          <ac:chgData name="景淳 詹" userId="efb101a757902745" providerId="LiveId" clId="{82D7737C-EDA9-4731-9375-763E00386332}" dt="2021-10-29T03:15:31.241" v="1436" actId="931"/>
          <ac:picMkLst>
            <pc:docMk/>
            <pc:sldMk cId="3285075580" sldId="333"/>
            <ac:picMk id="7" creationId="{AAEFAC5D-F1DC-4DA1-B88B-C667E20D06F2}"/>
          </ac:picMkLst>
        </pc:picChg>
        <pc:picChg chg="mod">
          <ac:chgData name="景淳 詹" userId="efb101a757902745" providerId="LiveId" clId="{82D7737C-EDA9-4731-9375-763E00386332}" dt="2021-11-02T09:09:41.238" v="5648" actId="1035"/>
          <ac:picMkLst>
            <pc:docMk/>
            <pc:sldMk cId="3285075580" sldId="333"/>
            <ac:picMk id="9" creationId="{AB35F0C6-1A0E-4A14-AECA-6B12F141DBAF}"/>
          </ac:picMkLst>
        </pc:picChg>
        <pc:picChg chg="add del mod">
          <ac:chgData name="景淳 詹" userId="efb101a757902745" providerId="LiveId" clId="{82D7737C-EDA9-4731-9375-763E00386332}" dt="2021-10-29T07:17:48.732" v="1926" actId="931"/>
          <ac:picMkLst>
            <pc:docMk/>
            <pc:sldMk cId="3285075580" sldId="333"/>
            <ac:picMk id="10" creationId="{3E0E2438-F38F-496F-92DF-8DC342E4FE55}"/>
          </ac:picMkLst>
        </pc:picChg>
        <pc:picChg chg="add del mod">
          <ac:chgData name="景淳 詹" userId="efb101a757902745" providerId="LiveId" clId="{82D7737C-EDA9-4731-9375-763E00386332}" dt="2021-10-29T07:18:03.519" v="1928" actId="931"/>
          <ac:picMkLst>
            <pc:docMk/>
            <pc:sldMk cId="3285075580" sldId="333"/>
            <ac:picMk id="12" creationId="{DCFCC6F6-BEC4-4069-AF77-D28562CFA70C}"/>
          </ac:picMkLst>
        </pc:picChg>
        <pc:picChg chg="add mod">
          <ac:chgData name="景淳 詹" userId="efb101a757902745" providerId="LiveId" clId="{82D7737C-EDA9-4731-9375-763E00386332}" dt="2021-11-02T06:58:10.970" v="4566" actId="1035"/>
          <ac:picMkLst>
            <pc:docMk/>
            <pc:sldMk cId="3285075580" sldId="333"/>
            <ac:picMk id="14" creationId="{AAB1709A-07DD-4141-B682-C50E64B3C427}"/>
          </ac:picMkLst>
        </pc:picChg>
      </pc:sldChg>
      <pc:sldChg chg="addSp delSp modSp mod modNotesTx">
        <pc:chgData name="景淳 詹" userId="efb101a757902745" providerId="LiveId" clId="{82D7737C-EDA9-4731-9375-763E00386332}" dt="2021-11-02T06:11:59.831" v="3659" actId="2711"/>
        <pc:sldMkLst>
          <pc:docMk/>
          <pc:sldMk cId="3260634243" sldId="334"/>
        </pc:sldMkLst>
        <pc:spChg chg="mod">
          <ac:chgData name="景淳 詹" userId="efb101a757902745" providerId="LiveId" clId="{82D7737C-EDA9-4731-9375-763E00386332}" dt="2021-11-02T06:11:59.831" v="3659" actId="2711"/>
          <ac:spMkLst>
            <pc:docMk/>
            <pc:sldMk cId="3260634243" sldId="334"/>
            <ac:spMk id="3" creationId="{4F824C2D-2E77-490A-93AF-26079F18D8AD}"/>
          </ac:spMkLst>
        </pc:spChg>
        <pc:picChg chg="del">
          <ac:chgData name="景淳 詹" userId="efb101a757902745" providerId="LiveId" clId="{82D7737C-EDA9-4731-9375-763E00386332}" dt="2021-10-27T04:57:17.165" v="270" actId="478"/>
          <ac:picMkLst>
            <pc:docMk/>
            <pc:sldMk cId="3260634243" sldId="334"/>
            <ac:picMk id="6" creationId="{3F2F00A5-C5A6-4C4C-A78A-D4EDC1A899C3}"/>
          </ac:picMkLst>
        </pc:picChg>
        <pc:picChg chg="add mod">
          <ac:chgData name="景淳 詹" userId="efb101a757902745" providerId="LiveId" clId="{82D7737C-EDA9-4731-9375-763E00386332}" dt="2021-10-27T04:58:01.933" v="280" actId="1076"/>
          <ac:picMkLst>
            <pc:docMk/>
            <pc:sldMk cId="3260634243" sldId="334"/>
            <ac:picMk id="7" creationId="{A63E01F6-6D6C-4BB2-BF53-8B84522C0BCB}"/>
          </ac:picMkLst>
        </pc:picChg>
      </pc:sldChg>
      <pc:sldChg chg="modSp mod">
        <pc:chgData name="景淳 詹" userId="efb101a757902745" providerId="LiveId" clId="{82D7737C-EDA9-4731-9375-763E00386332}" dt="2021-11-02T06:58:59.319" v="4591" actId="1036"/>
        <pc:sldMkLst>
          <pc:docMk/>
          <pc:sldMk cId="2448388706" sldId="335"/>
        </pc:sldMkLst>
        <pc:spChg chg="mod">
          <ac:chgData name="景淳 詹" userId="efb101a757902745" providerId="LiveId" clId="{82D7737C-EDA9-4731-9375-763E00386332}" dt="2021-11-02T06:58:56.697" v="4584" actId="403"/>
          <ac:spMkLst>
            <pc:docMk/>
            <pc:sldMk cId="2448388706" sldId="335"/>
            <ac:spMk id="3" creationId="{12CEF6E7-6B0F-4016-97AB-886109ADA45A}"/>
          </ac:spMkLst>
        </pc:spChg>
        <pc:picChg chg="mod">
          <ac:chgData name="景淳 詹" userId="efb101a757902745" providerId="LiveId" clId="{82D7737C-EDA9-4731-9375-763E00386332}" dt="2021-11-02T06:58:59.319" v="4591" actId="1036"/>
          <ac:picMkLst>
            <pc:docMk/>
            <pc:sldMk cId="2448388706" sldId="335"/>
            <ac:picMk id="9" creationId="{5F10DBE8-9776-4BE0-A6E0-90A6C4D976A6}"/>
          </ac:picMkLst>
        </pc:picChg>
      </pc:sldChg>
      <pc:sldChg chg="addSp delSp modSp mod chgLayout modNotesTx">
        <pc:chgData name="景淳 詹" userId="efb101a757902745" providerId="LiveId" clId="{82D7737C-EDA9-4731-9375-763E00386332}" dt="2021-11-03T07:00:02.599" v="5849" actId="1076"/>
        <pc:sldMkLst>
          <pc:docMk/>
          <pc:sldMk cId="2377953124" sldId="336"/>
        </pc:sldMkLst>
        <pc:spChg chg="mod ord">
          <ac:chgData name="景淳 詹" userId="efb101a757902745" providerId="LiveId" clId="{82D7737C-EDA9-4731-9375-763E00386332}" dt="2021-11-02T06:59:25.407" v="4632" actId="1035"/>
          <ac:spMkLst>
            <pc:docMk/>
            <pc:sldMk cId="2377953124" sldId="336"/>
            <ac:spMk id="2" creationId="{425D55DE-228B-498D-869E-1587F52D032A}"/>
          </ac:spMkLst>
        </pc:spChg>
        <pc:spChg chg="mod ord">
          <ac:chgData name="景淳 詹" userId="efb101a757902745" providerId="LiveId" clId="{82D7737C-EDA9-4731-9375-763E00386332}" dt="2021-11-03T07:00:02.599" v="5849" actId="1076"/>
          <ac:spMkLst>
            <pc:docMk/>
            <pc:sldMk cId="2377953124" sldId="336"/>
            <ac:spMk id="3" creationId="{D00A86BE-A8FB-4DE6-8CB2-B9ACEDE8F843}"/>
          </ac:spMkLst>
        </pc:spChg>
        <pc:spChg chg="mod ord">
          <ac:chgData name="景淳 詹" userId="efb101a757902745" providerId="LiveId" clId="{82D7737C-EDA9-4731-9375-763E00386332}" dt="2021-11-02T06:59:06.513" v="4604" actId="700"/>
          <ac:spMkLst>
            <pc:docMk/>
            <pc:sldMk cId="2377953124" sldId="336"/>
            <ac:spMk id="4" creationId="{A6821675-9395-4B7D-981F-49E74586A0D0}"/>
          </ac:spMkLst>
        </pc:spChg>
        <pc:picChg chg="add mod">
          <ac:chgData name="景淳 詹" userId="efb101a757902745" providerId="LiveId" clId="{82D7737C-EDA9-4731-9375-763E00386332}" dt="2021-11-02T06:59:28.909" v="4635" actId="1035"/>
          <ac:picMkLst>
            <pc:docMk/>
            <pc:sldMk cId="2377953124" sldId="336"/>
            <ac:picMk id="6" creationId="{AA4045AA-9F46-40BD-8019-3DFDFD33F1A1}"/>
          </ac:picMkLst>
        </pc:picChg>
        <pc:picChg chg="del">
          <ac:chgData name="景淳 詹" userId="efb101a757902745" providerId="LiveId" clId="{82D7737C-EDA9-4731-9375-763E00386332}" dt="2021-10-26T11:59:06.078" v="202" actId="478"/>
          <ac:picMkLst>
            <pc:docMk/>
            <pc:sldMk cId="2377953124" sldId="336"/>
            <ac:picMk id="10" creationId="{14BFFFF7-F21E-4857-B7A4-CAF6C444579A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3T10:01:06.531" v="6045" actId="20577"/>
        <pc:sldMkLst>
          <pc:docMk/>
          <pc:sldMk cId="1423927297" sldId="344"/>
        </pc:sldMkLst>
        <pc:spChg chg="mod ord">
          <ac:chgData name="景淳 詹" userId="efb101a757902745" providerId="LiveId" clId="{82D7737C-EDA9-4731-9375-763E00386332}" dt="2021-11-02T06:47:49.227" v="4363" actId="700"/>
          <ac:spMkLst>
            <pc:docMk/>
            <pc:sldMk cId="1423927297" sldId="344"/>
            <ac:spMk id="2" creationId="{01D14F65-7E3C-4F08-BEDD-CF3D30ED7E34}"/>
          </ac:spMkLst>
        </pc:spChg>
        <pc:spChg chg="mod ord">
          <ac:chgData name="景淳 詹" userId="efb101a757902745" providerId="LiveId" clId="{82D7737C-EDA9-4731-9375-763E00386332}" dt="2021-11-03T09:48:22.830" v="5987" actId="20577"/>
          <ac:spMkLst>
            <pc:docMk/>
            <pc:sldMk cId="1423927297" sldId="344"/>
            <ac:spMk id="3" creationId="{6221E768-E452-4162-9FC0-0192FBC224D4}"/>
          </ac:spMkLst>
        </pc:spChg>
        <pc:spChg chg="mod ord">
          <ac:chgData name="景淳 詹" userId="efb101a757902745" providerId="LiveId" clId="{82D7737C-EDA9-4731-9375-763E00386332}" dt="2021-11-02T06:47:49.227" v="4363" actId="700"/>
          <ac:spMkLst>
            <pc:docMk/>
            <pc:sldMk cId="1423927297" sldId="344"/>
            <ac:spMk id="4" creationId="{41BFDA85-8D80-4242-994B-0E8BF6CBA79C}"/>
          </ac:spMkLst>
        </pc:spChg>
        <pc:spChg chg="add mod">
          <ac:chgData name="景淳 詹" userId="efb101a757902745" providerId="LiveId" clId="{82D7737C-EDA9-4731-9375-763E00386332}" dt="2021-10-28T07:16:13.371" v="1274" actId="571"/>
          <ac:spMkLst>
            <pc:docMk/>
            <pc:sldMk cId="1423927297" sldId="344"/>
            <ac:spMk id="7" creationId="{37B1C60E-43A2-4824-AE76-04EE83E7FB72}"/>
          </ac:spMkLst>
        </pc:spChg>
        <pc:picChg chg="del mod ord">
          <ac:chgData name="景淳 詹" userId="efb101a757902745" providerId="LiveId" clId="{82D7737C-EDA9-4731-9375-763E00386332}" dt="2021-11-03T09:43:24.324" v="5872" actId="478"/>
          <ac:picMkLst>
            <pc:docMk/>
            <pc:sldMk cId="1423927297" sldId="344"/>
            <ac:picMk id="6" creationId="{4FD6981C-E8CC-4D0B-9281-7C482DA4C7B6}"/>
          </ac:picMkLst>
        </pc:picChg>
        <pc:picChg chg="add del mod modCrop">
          <ac:chgData name="景淳 詹" userId="efb101a757902745" providerId="LiveId" clId="{82D7737C-EDA9-4731-9375-763E00386332}" dt="2021-11-03T09:44:18.681" v="5879" actId="478"/>
          <ac:picMkLst>
            <pc:docMk/>
            <pc:sldMk cId="1423927297" sldId="344"/>
            <ac:picMk id="7" creationId="{8F750A0D-31AE-4E58-B055-8351B8782629}"/>
          </ac:picMkLst>
        </pc:picChg>
        <pc:picChg chg="add mod">
          <ac:chgData name="景淳 詹" userId="efb101a757902745" providerId="LiveId" clId="{82D7737C-EDA9-4731-9375-763E00386332}" dt="2021-10-28T07:16:13.371" v="1274" actId="571"/>
          <ac:picMkLst>
            <pc:docMk/>
            <pc:sldMk cId="1423927297" sldId="344"/>
            <ac:picMk id="8" creationId="{267709D7-87C8-4ED4-9996-B24C06D8334E}"/>
          </ac:picMkLst>
        </pc:picChg>
        <pc:picChg chg="add mod modCrop">
          <ac:chgData name="景淳 詹" userId="efb101a757902745" providerId="LiveId" clId="{82D7737C-EDA9-4731-9375-763E00386332}" dt="2021-11-03T09:48:11.096" v="5977" actId="1076"/>
          <ac:picMkLst>
            <pc:docMk/>
            <pc:sldMk cId="1423927297" sldId="344"/>
            <ac:picMk id="9" creationId="{662ECCCB-5D97-4C76-AE14-DFB2F656D9A3}"/>
          </ac:picMkLst>
        </pc:picChg>
      </pc:sldChg>
      <pc:sldChg chg="addSp delSp modSp mod modNotesTx">
        <pc:chgData name="景淳 詹" userId="efb101a757902745" providerId="LiveId" clId="{82D7737C-EDA9-4731-9375-763E00386332}" dt="2021-11-02T09:13:33.808" v="5715" actId="1036"/>
        <pc:sldMkLst>
          <pc:docMk/>
          <pc:sldMk cId="534427281" sldId="345"/>
        </pc:sldMkLst>
        <pc:spChg chg="mod">
          <ac:chgData name="景淳 詹" userId="efb101a757902745" providerId="LiveId" clId="{82D7737C-EDA9-4731-9375-763E00386332}" dt="2021-11-02T08:26:14.873" v="5194" actId="20577"/>
          <ac:spMkLst>
            <pc:docMk/>
            <pc:sldMk cId="534427281" sldId="345"/>
            <ac:spMk id="3" creationId="{E73C3864-D568-47F6-9E24-3610D4F4AC3E}"/>
          </ac:spMkLst>
        </pc:spChg>
        <pc:picChg chg="del">
          <ac:chgData name="景淳 詹" userId="efb101a757902745" providerId="LiveId" clId="{82D7737C-EDA9-4731-9375-763E00386332}" dt="2021-10-29T03:48:01.243" v="1692" actId="478"/>
          <ac:picMkLst>
            <pc:docMk/>
            <pc:sldMk cId="534427281" sldId="345"/>
            <ac:picMk id="5" creationId="{9CF2D0E6-5F7C-4E8F-95FD-99EB9A849BFC}"/>
          </ac:picMkLst>
        </pc:picChg>
        <pc:picChg chg="add mod">
          <ac:chgData name="景淳 詹" userId="efb101a757902745" providerId="LiveId" clId="{82D7737C-EDA9-4731-9375-763E00386332}" dt="2021-11-02T09:13:33.808" v="5715" actId="1036"/>
          <ac:picMkLst>
            <pc:docMk/>
            <pc:sldMk cId="534427281" sldId="345"/>
            <ac:picMk id="7" creationId="{DA77570C-2F81-4907-9919-11B04B64E757}"/>
          </ac:picMkLst>
        </pc:picChg>
        <pc:picChg chg="add mod">
          <ac:chgData name="景淳 詹" userId="efb101a757902745" providerId="LiveId" clId="{82D7737C-EDA9-4731-9375-763E00386332}" dt="2021-10-29T03:48:27.486" v="1704" actId="571"/>
          <ac:picMkLst>
            <pc:docMk/>
            <pc:sldMk cId="534427281" sldId="345"/>
            <ac:picMk id="8" creationId="{829D32B2-A4F1-4AA5-8092-03D75EBEEDFF}"/>
          </ac:picMkLst>
        </pc:picChg>
      </pc:sldChg>
      <pc:sldChg chg="addSp delSp modSp mod modNotesTx">
        <pc:chgData name="景淳 詹" userId="efb101a757902745" providerId="LiveId" clId="{82D7737C-EDA9-4731-9375-763E00386332}" dt="2021-11-02T08:12:18.454" v="5050" actId="1076"/>
        <pc:sldMkLst>
          <pc:docMk/>
          <pc:sldMk cId="599361689" sldId="346"/>
        </pc:sldMkLst>
        <pc:spChg chg="mod">
          <ac:chgData name="景淳 詹" userId="efb101a757902745" providerId="LiveId" clId="{82D7737C-EDA9-4731-9375-763E00386332}" dt="2021-11-02T08:12:06.764" v="5048" actId="20577"/>
          <ac:spMkLst>
            <pc:docMk/>
            <pc:sldMk cId="599361689" sldId="346"/>
            <ac:spMk id="3" creationId="{0FF56CD1-AA20-4C0C-94CE-26EE100362B7}"/>
          </ac:spMkLst>
        </pc:spChg>
        <pc:graphicFrameChg chg="add del modGraphic">
          <ac:chgData name="景淳 詹" userId="efb101a757902745" providerId="LiveId" clId="{82D7737C-EDA9-4731-9375-763E00386332}" dt="2021-11-02T03:34:09.973" v="2987" actId="478"/>
          <ac:graphicFrameMkLst>
            <pc:docMk/>
            <pc:sldMk cId="599361689" sldId="346"/>
            <ac:graphicFrameMk id="7" creationId="{E8B12221-7C29-447E-AEC5-DC77C1CA8388}"/>
          </ac:graphicFrameMkLst>
        </pc:graphicFrameChg>
        <pc:picChg chg="mod">
          <ac:chgData name="景淳 詹" userId="efb101a757902745" providerId="LiveId" clId="{82D7737C-EDA9-4731-9375-763E00386332}" dt="2021-11-02T08:12:18.454" v="5050" actId="1076"/>
          <ac:picMkLst>
            <pc:docMk/>
            <pc:sldMk cId="599361689" sldId="346"/>
            <ac:picMk id="5" creationId="{54159677-A539-4733-BC88-FF9D5FCE7221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2T07:38:03.693" v="4861" actId="207"/>
        <pc:sldMkLst>
          <pc:docMk/>
          <pc:sldMk cId="2688595635" sldId="347"/>
        </pc:sldMkLst>
        <pc:spChg chg="mod ord">
          <ac:chgData name="景淳 詹" userId="efb101a757902745" providerId="LiveId" clId="{82D7737C-EDA9-4731-9375-763E00386332}" dt="2021-11-02T07:38:03.693" v="4861" actId="207"/>
          <ac:spMkLst>
            <pc:docMk/>
            <pc:sldMk cId="2688595635" sldId="347"/>
            <ac:spMk id="2" creationId="{507D07DF-E406-4433-BD3C-FBF9B446A820}"/>
          </ac:spMkLst>
        </pc:spChg>
        <pc:spChg chg="del mod ord">
          <ac:chgData name="景淳 詹" userId="efb101a757902745" providerId="LiveId" clId="{82D7737C-EDA9-4731-9375-763E00386332}" dt="2021-11-02T06:23:16.418" v="3900" actId="478"/>
          <ac:spMkLst>
            <pc:docMk/>
            <pc:sldMk cId="2688595635" sldId="347"/>
            <ac:spMk id="3" creationId="{9B4153B8-0A2B-48C6-BE55-1B0E4FD4D1C7}"/>
          </ac:spMkLst>
        </pc:spChg>
        <pc:spChg chg="mod ord">
          <ac:chgData name="景淳 詹" userId="efb101a757902745" providerId="LiveId" clId="{82D7737C-EDA9-4731-9375-763E00386332}" dt="2021-11-02T06:23:23.447" v="3903" actId="700"/>
          <ac:spMkLst>
            <pc:docMk/>
            <pc:sldMk cId="2688595635" sldId="347"/>
            <ac:spMk id="4" creationId="{73921EEC-73E5-40B3-AB8D-1B1DE15AF2B0}"/>
          </ac:spMkLst>
        </pc:spChg>
        <pc:spChg chg="add del mod">
          <ac:chgData name="景淳 詹" userId="efb101a757902745" providerId="LiveId" clId="{82D7737C-EDA9-4731-9375-763E00386332}" dt="2021-11-02T06:23:18.543" v="3901" actId="478"/>
          <ac:spMkLst>
            <pc:docMk/>
            <pc:sldMk cId="2688595635" sldId="347"/>
            <ac:spMk id="8" creationId="{8AB8E8FB-CB78-43A8-A8D8-51B3FEA1D8F7}"/>
          </ac:spMkLst>
        </pc:spChg>
        <pc:spChg chg="add mod ord">
          <ac:chgData name="景淳 詹" userId="efb101a757902745" providerId="LiveId" clId="{82D7737C-EDA9-4731-9375-763E00386332}" dt="2021-11-02T06:23:23.447" v="3903" actId="700"/>
          <ac:spMkLst>
            <pc:docMk/>
            <pc:sldMk cId="2688595635" sldId="347"/>
            <ac:spMk id="9" creationId="{9AA04DCD-38F9-4109-9F05-006F2BC052F1}"/>
          </ac:spMkLst>
        </pc:spChg>
        <pc:spChg chg="add mod">
          <ac:chgData name="景淳 詹" userId="efb101a757902745" providerId="LiveId" clId="{82D7737C-EDA9-4731-9375-763E00386332}" dt="2021-11-02T07:37:41.747" v="4859" actId="1076"/>
          <ac:spMkLst>
            <pc:docMk/>
            <pc:sldMk cId="2688595635" sldId="347"/>
            <ac:spMk id="10" creationId="{66416D63-9042-4FAF-9931-71E245CBD67B}"/>
          </ac:spMkLst>
        </pc:spChg>
        <pc:picChg chg="mod">
          <ac:chgData name="景淳 詹" userId="efb101a757902745" providerId="LiveId" clId="{82D7737C-EDA9-4731-9375-763E00386332}" dt="2021-11-02T06:23:33.317" v="3906" actId="1076"/>
          <ac:picMkLst>
            <pc:docMk/>
            <pc:sldMk cId="2688595635" sldId="347"/>
            <ac:picMk id="5" creationId="{63D2DEB0-3263-42C0-916F-8EA1F95C1A19}"/>
          </ac:picMkLst>
        </pc:picChg>
        <pc:picChg chg="mod">
          <ac:chgData name="景淳 詹" userId="efb101a757902745" providerId="LiveId" clId="{82D7737C-EDA9-4731-9375-763E00386332}" dt="2021-11-02T07:37:48.432" v="4860" actId="1076"/>
          <ac:picMkLst>
            <pc:docMk/>
            <pc:sldMk cId="2688595635" sldId="347"/>
            <ac:picMk id="6" creationId="{7E5CD8C7-FA7B-48C9-9435-28FBDB8A97EF}"/>
          </ac:picMkLst>
        </pc:picChg>
      </pc:sldChg>
      <pc:sldChg chg="modSp del mod modClrScheme chgLayout modNotesTx">
        <pc:chgData name="景淳 詹" userId="efb101a757902745" providerId="LiveId" clId="{82D7737C-EDA9-4731-9375-763E00386332}" dt="2021-11-02T06:25:27.071" v="3966" actId="47"/>
        <pc:sldMkLst>
          <pc:docMk/>
          <pc:sldMk cId="358007623" sldId="348"/>
        </pc:sldMkLst>
        <pc:spChg chg="mod ord">
          <ac:chgData name="景淳 詹" userId="efb101a757902745" providerId="LiveId" clId="{82D7737C-EDA9-4731-9375-763E00386332}" dt="2021-11-02T06:24:51.992" v="3958" actId="1035"/>
          <ac:spMkLst>
            <pc:docMk/>
            <pc:sldMk cId="358007623" sldId="348"/>
            <ac:spMk id="2" creationId="{51788962-7727-45C5-9078-5CC101AC1334}"/>
          </ac:spMkLst>
        </pc:spChg>
        <pc:spChg chg="mod ord">
          <ac:chgData name="景淳 詹" userId="efb101a757902745" providerId="LiveId" clId="{82D7737C-EDA9-4731-9375-763E00386332}" dt="2021-11-02T06:21:31.558" v="3863" actId="14100"/>
          <ac:spMkLst>
            <pc:docMk/>
            <pc:sldMk cId="358007623" sldId="348"/>
            <ac:spMk id="3" creationId="{5A995788-5FE3-4226-AFC6-5294F71144A8}"/>
          </ac:spMkLst>
        </pc:spChg>
        <pc:spChg chg="mod ord">
          <ac:chgData name="景淳 詹" userId="efb101a757902745" providerId="LiveId" clId="{82D7737C-EDA9-4731-9375-763E00386332}" dt="2021-11-02T06:21:21.629" v="3861" actId="700"/>
          <ac:spMkLst>
            <pc:docMk/>
            <pc:sldMk cId="358007623" sldId="348"/>
            <ac:spMk id="4" creationId="{E46769E5-9F0A-4E43-8106-2D8267CC39D0}"/>
          </ac:spMkLst>
        </pc:spChg>
        <pc:picChg chg="mod modCrop">
          <ac:chgData name="景淳 詹" userId="efb101a757902745" providerId="LiveId" clId="{82D7737C-EDA9-4731-9375-763E00386332}" dt="2021-11-02T06:25:11.819" v="3965" actId="1076"/>
          <ac:picMkLst>
            <pc:docMk/>
            <pc:sldMk cId="358007623" sldId="348"/>
            <ac:picMk id="7" creationId="{BED4D9AC-014D-4CF5-B005-DAE4E79E604C}"/>
          </ac:picMkLst>
        </pc:picChg>
      </pc:sldChg>
      <pc:sldChg chg="addSp delSp modSp mod ord modClrScheme chgLayout">
        <pc:chgData name="景淳 詹" userId="efb101a757902745" providerId="LiveId" clId="{82D7737C-EDA9-4731-9375-763E00386332}" dt="2021-11-02T08:15:26.389" v="5061" actId="20577"/>
        <pc:sldMkLst>
          <pc:docMk/>
          <pc:sldMk cId="2364131127" sldId="349"/>
        </pc:sldMkLst>
        <pc:spChg chg="mod ord">
          <ac:chgData name="景淳 詹" userId="efb101a757902745" providerId="LiveId" clId="{82D7737C-EDA9-4731-9375-763E00386332}" dt="2021-11-02T06:29:16.640" v="4025" actId="700"/>
          <ac:spMkLst>
            <pc:docMk/>
            <pc:sldMk cId="2364131127" sldId="349"/>
            <ac:spMk id="2" creationId="{A322D1FA-BF02-4933-A00E-77D7C5C67446}"/>
          </ac:spMkLst>
        </pc:spChg>
        <pc:spChg chg="mod ord">
          <ac:chgData name="景淳 詹" userId="efb101a757902745" providerId="LiveId" clId="{82D7737C-EDA9-4731-9375-763E00386332}" dt="2021-11-02T08:15:26.389" v="5061" actId="20577"/>
          <ac:spMkLst>
            <pc:docMk/>
            <pc:sldMk cId="2364131127" sldId="349"/>
            <ac:spMk id="3" creationId="{A0642264-A344-428A-B19D-70CC14A6F62A}"/>
          </ac:spMkLst>
        </pc:spChg>
        <pc:spChg chg="mod ord">
          <ac:chgData name="景淳 詹" userId="efb101a757902745" providerId="LiveId" clId="{82D7737C-EDA9-4731-9375-763E00386332}" dt="2021-11-02T06:29:16.640" v="4025" actId="700"/>
          <ac:spMkLst>
            <pc:docMk/>
            <pc:sldMk cId="2364131127" sldId="349"/>
            <ac:spMk id="4" creationId="{2F9D0E43-9669-4C5A-927E-64AED8844CA9}"/>
          </ac:spMkLst>
        </pc:spChg>
        <pc:picChg chg="del mod">
          <ac:chgData name="景淳 詹" userId="efb101a757902745" providerId="LiveId" clId="{82D7737C-EDA9-4731-9375-763E00386332}" dt="2021-11-02T06:28:58.457" v="4021" actId="478"/>
          <ac:picMkLst>
            <pc:docMk/>
            <pc:sldMk cId="2364131127" sldId="349"/>
            <ac:picMk id="6" creationId="{B7674061-798D-406B-8DD4-7E6E840B8538}"/>
          </ac:picMkLst>
        </pc:picChg>
        <pc:picChg chg="add mod modCrop">
          <ac:chgData name="景淳 詹" userId="efb101a757902745" providerId="LiveId" clId="{82D7737C-EDA9-4731-9375-763E00386332}" dt="2021-11-02T06:30:16.214" v="4077" actId="1076"/>
          <ac:picMkLst>
            <pc:docMk/>
            <pc:sldMk cId="2364131127" sldId="349"/>
            <ac:picMk id="7" creationId="{0C024E64-9621-4998-8F56-473B926A127F}"/>
          </ac:picMkLst>
        </pc:picChg>
      </pc:sldChg>
      <pc:sldChg chg="addSp modSp mod modNotesTx">
        <pc:chgData name="景淳 詹" userId="efb101a757902745" providerId="LiveId" clId="{82D7737C-EDA9-4731-9375-763E00386332}" dt="2021-11-02T08:14:52.834" v="5060" actId="20577"/>
        <pc:sldMkLst>
          <pc:docMk/>
          <pc:sldMk cId="2604554531" sldId="350"/>
        </pc:sldMkLst>
        <pc:spChg chg="mod">
          <ac:chgData name="景淳 詹" userId="efb101a757902745" providerId="LiveId" clId="{82D7737C-EDA9-4731-9375-763E00386332}" dt="2021-11-02T07:48:07.201" v="4904" actId="207"/>
          <ac:spMkLst>
            <pc:docMk/>
            <pc:sldMk cId="2604554531" sldId="350"/>
            <ac:spMk id="2" creationId="{64C29AF2-855E-4394-9ADE-0D12BA568E46}"/>
          </ac:spMkLst>
        </pc:spChg>
        <pc:spChg chg="mod">
          <ac:chgData name="景淳 詹" userId="efb101a757902745" providerId="LiveId" clId="{82D7737C-EDA9-4731-9375-763E00386332}" dt="2021-11-02T08:14:52.834" v="5060" actId="20577"/>
          <ac:spMkLst>
            <pc:docMk/>
            <pc:sldMk cId="2604554531" sldId="350"/>
            <ac:spMk id="3" creationId="{D61C0CC4-C69D-4886-A184-24BA334C4DAE}"/>
          </ac:spMkLst>
        </pc:spChg>
        <pc:picChg chg="mod">
          <ac:chgData name="景淳 詹" userId="efb101a757902745" providerId="LiveId" clId="{82D7737C-EDA9-4731-9375-763E00386332}" dt="2021-11-02T06:23:49.774" v="3933" actId="1036"/>
          <ac:picMkLst>
            <pc:docMk/>
            <pc:sldMk cId="2604554531" sldId="350"/>
            <ac:picMk id="6" creationId="{C3547BEA-8E5D-495D-B4FD-81D09B2A419E}"/>
          </ac:picMkLst>
        </pc:picChg>
        <pc:picChg chg="add mod">
          <ac:chgData name="景淳 詹" userId="efb101a757902745" providerId="LiveId" clId="{82D7737C-EDA9-4731-9375-763E00386332}" dt="2021-11-02T06:23:49.774" v="3933" actId="1036"/>
          <ac:picMkLst>
            <pc:docMk/>
            <pc:sldMk cId="2604554531" sldId="350"/>
            <ac:picMk id="7" creationId="{B7552D59-417D-4262-B940-061B979B2A6E}"/>
          </ac:picMkLst>
        </pc:picChg>
      </pc:sldChg>
      <pc:sldChg chg="addSp delSp modSp mod">
        <pc:chgData name="景淳 詹" userId="efb101a757902745" providerId="LiveId" clId="{82D7737C-EDA9-4731-9375-763E00386332}" dt="2021-11-02T06:31:06.126" v="4097" actId="1076"/>
        <pc:sldMkLst>
          <pc:docMk/>
          <pc:sldMk cId="3713424123" sldId="351"/>
        </pc:sldMkLst>
        <pc:spChg chg="mod">
          <ac:chgData name="景淳 詹" userId="efb101a757902745" providerId="LiveId" clId="{82D7737C-EDA9-4731-9375-763E00386332}" dt="2021-11-02T06:30:45.186" v="4093" actId="20577"/>
          <ac:spMkLst>
            <pc:docMk/>
            <pc:sldMk cId="3713424123" sldId="351"/>
            <ac:spMk id="2" creationId="{BD171AA4-6676-4099-87A1-8DB296D214F6}"/>
          </ac:spMkLst>
        </pc:spChg>
        <pc:spChg chg="del mod">
          <ac:chgData name="景淳 詹" userId="efb101a757902745" providerId="LiveId" clId="{82D7737C-EDA9-4731-9375-763E00386332}" dt="2021-11-02T06:30:50.051" v="4094" actId="478"/>
          <ac:spMkLst>
            <pc:docMk/>
            <pc:sldMk cId="3713424123" sldId="351"/>
            <ac:spMk id="3" creationId="{57139097-C4BF-42A6-9B48-09A6DE138B0C}"/>
          </ac:spMkLst>
        </pc:spChg>
        <pc:spChg chg="add del mod">
          <ac:chgData name="景淳 詹" userId="efb101a757902745" providerId="LiveId" clId="{82D7737C-EDA9-4731-9375-763E00386332}" dt="2021-11-02T06:31:02.026" v="4095" actId="478"/>
          <ac:spMkLst>
            <pc:docMk/>
            <pc:sldMk cId="3713424123" sldId="351"/>
            <ac:spMk id="7" creationId="{5A7C4748-C99B-4E14-BA49-2EDC91BBBF9A}"/>
          </ac:spMkLst>
        </pc:spChg>
        <pc:picChg chg="mod">
          <ac:chgData name="景淳 詹" userId="efb101a757902745" providerId="LiveId" clId="{82D7737C-EDA9-4731-9375-763E00386332}" dt="2021-11-02T06:31:06.126" v="4097" actId="1076"/>
          <ac:picMkLst>
            <pc:docMk/>
            <pc:sldMk cId="3713424123" sldId="351"/>
            <ac:picMk id="5" creationId="{181B3753-2010-4309-B504-12405A58CFFE}"/>
          </ac:picMkLst>
        </pc:picChg>
      </pc:sldChg>
      <pc:sldChg chg="modSp mod">
        <pc:chgData name="景淳 詹" userId="efb101a757902745" providerId="LiveId" clId="{82D7737C-EDA9-4731-9375-763E00386332}" dt="2021-11-02T07:15:14.833" v="4723" actId="1076"/>
        <pc:sldMkLst>
          <pc:docMk/>
          <pc:sldMk cId="1126693504" sldId="352"/>
        </pc:sldMkLst>
        <pc:spChg chg="mod">
          <ac:chgData name="景淳 詹" userId="efb101a757902745" providerId="LiveId" clId="{82D7737C-EDA9-4731-9375-763E00386332}" dt="2021-10-29T02:39:32.793" v="1366" actId="27636"/>
          <ac:spMkLst>
            <pc:docMk/>
            <pc:sldMk cId="1126693504" sldId="352"/>
            <ac:spMk id="2" creationId="{BBA907F6-BA2B-4667-86AA-3F00E2E41872}"/>
          </ac:spMkLst>
        </pc:spChg>
        <pc:spChg chg="mod">
          <ac:chgData name="景淳 詹" userId="efb101a757902745" providerId="LiveId" clId="{82D7737C-EDA9-4731-9375-763E00386332}" dt="2021-11-02T07:15:14.833" v="4723" actId="1076"/>
          <ac:spMkLst>
            <pc:docMk/>
            <pc:sldMk cId="1126693504" sldId="352"/>
            <ac:spMk id="3" creationId="{2C2C0F02-D099-4C80-8E30-210B5878D9F7}"/>
          </ac:spMkLst>
        </pc:spChg>
        <pc:picChg chg="mod">
          <ac:chgData name="景淳 詹" userId="efb101a757902745" providerId="LiveId" clId="{82D7737C-EDA9-4731-9375-763E00386332}" dt="2021-11-02T07:15:08.073" v="4722" actId="1076"/>
          <ac:picMkLst>
            <pc:docMk/>
            <pc:sldMk cId="1126693504" sldId="352"/>
            <ac:picMk id="7" creationId="{CFBDBD89-748A-4DF3-A819-EE878A357DC3}"/>
          </ac:picMkLst>
        </pc:picChg>
      </pc:sldChg>
      <pc:sldChg chg="modSp mod modNotesTx">
        <pc:chgData name="景淳 詹" userId="efb101a757902745" providerId="LiveId" clId="{82D7737C-EDA9-4731-9375-763E00386332}" dt="2021-11-02T13:13:26.811" v="5840" actId="403"/>
        <pc:sldMkLst>
          <pc:docMk/>
          <pc:sldMk cId="2892848503" sldId="353"/>
        </pc:sldMkLst>
        <pc:spChg chg="mod">
          <ac:chgData name="景淳 詹" userId="efb101a757902745" providerId="LiveId" clId="{82D7737C-EDA9-4731-9375-763E00386332}" dt="2021-11-02T13:13:26.811" v="5840" actId="403"/>
          <ac:spMkLst>
            <pc:docMk/>
            <pc:sldMk cId="2892848503" sldId="353"/>
            <ac:spMk id="3" creationId="{4EFE7B36-C485-4694-B0DF-A54B8BBE43B6}"/>
          </ac:spMkLst>
        </pc:spChg>
        <pc:picChg chg="mod">
          <ac:chgData name="景淳 詹" userId="efb101a757902745" providerId="LiveId" clId="{82D7737C-EDA9-4731-9375-763E00386332}" dt="2021-11-02T09:01:55.247" v="5580" actId="1036"/>
          <ac:picMkLst>
            <pc:docMk/>
            <pc:sldMk cId="2892848503" sldId="353"/>
            <ac:picMk id="8" creationId="{37C82E7C-0AC8-42C8-8149-D5A297D97B63}"/>
          </ac:picMkLst>
        </pc:picChg>
      </pc:sldChg>
      <pc:sldChg chg="delSp modSp mod modNotesTx">
        <pc:chgData name="景淳 詹" userId="efb101a757902745" providerId="LiveId" clId="{82D7737C-EDA9-4731-9375-763E00386332}" dt="2021-11-02T09:03:14.151" v="5591" actId="1076"/>
        <pc:sldMkLst>
          <pc:docMk/>
          <pc:sldMk cId="3225216424" sldId="354"/>
        </pc:sldMkLst>
        <pc:spChg chg="mod">
          <ac:chgData name="景淳 詹" userId="efb101a757902745" providerId="LiveId" clId="{82D7737C-EDA9-4731-9375-763E00386332}" dt="2021-10-29T02:39:32.793" v="1367" actId="27636"/>
          <ac:spMkLst>
            <pc:docMk/>
            <pc:sldMk cId="3225216424" sldId="354"/>
            <ac:spMk id="2" creationId="{0F64B3F7-9DD8-4CC9-B62E-29A025F99AA7}"/>
          </ac:spMkLst>
        </pc:spChg>
        <pc:spChg chg="del mod">
          <ac:chgData name="景淳 詹" userId="efb101a757902745" providerId="LiveId" clId="{82D7737C-EDA9-4731-9375-763E00386332}" dt="2021-11-02T09:03:04.808" v="5589" actId="478"/>
          <ac:spMkLst>
            <pc:docMk/>
            <pc:sldMk cId="3225216424" sldId="354"/>
            <ac:spMk id="3" creationId="{E51C16DB-695D-4606-9187-71DA4AC61539}"/>
          </ac:spMkLst>
        </pc:spChg>
        <pc:picChg chg="mod">
          <ac:chgData name="景淳 詹" userId="efb101a757902745" providerId="LiveId" clId="{82D7737C-EDA9-4731-9375-763E00386332}" dt="2021-11-02T09:03:14.151" v="5591" actId="1076"/>
          <ac:picMkLst>
            <pc:docMk/>
            <pc:sldMk cId="3225216424" sldId="354"/>
            <ac:picMk id="5" creationId="{9B0EE79D-8200-46AF-BFD3-1240D2D16E32}"/>
          </ac:picMkLst>
        </pc:picChg>
      </pc:sldChg>
      <pc:sldChg chg="modSp mod">
        <pc:chgData name="景淳 詹" userId="efb101a757902745" providerId="LiveId" clId="{82D7737C-EDA9-4731-9375-763E00386332}" dt="2021-11-02T07:15:43.711" v="4726" actId="1076"/>
        <pc:sldMkLst>
          <pc:docMk/>
          <pc:sldMk cId="3278919905" sldId="355"/>
        </pc:sldMkLst>
        <pc:spChg chg="mod">
          <ac:chgData name="景淳 詹" userId="efb101a757902745" providerId="LiveId" clId="{82D7737C-EDA9-4731-9375-763E00386332}" dt="2021-10-29T02:45:54.683" v="1388" actId="1076"/>
          <ac:spMkLst>
            <pc:docMk/>
            <pc:sldMk cId="3278919905" sldId="355"/>
            <ac:spMk id="2" creationId="{F0C2AF21-4562-4041-B017-FACAF3EFE43C}"/>
          </ac:spMkLst>
        </pc:spChg>
        <pc:spChg chg="mod">
          <ac:chgData name="景淳 詹" userId="efb101a757902745" providerId="LiveId" clId="{82D7737C-EDA9-4731-9375-763E00386332}" dt="2021-10-29T10:51:05.407" v="2237" actId="20577"/>
          <ac:spMkLst>
            <pc:docMk/>
            <pc:sldMk cId="3278919905" sldId="355"/>
            <ac:spMk id="3" creationId="{C9271AFA-D891-486E-B71C-F0FDC663AE88}"/>
          </ac:spMkLst>
        </pc:spChg>
        <pc:spChg chg="mod">
          <ac:chgData name="景淳 詹" userId="efb101a757902745" providerId="LiveId" clId="{82D7737C-EDA9-4731-9375-763E00386332}" dt="2021-11-02T07:15:43.711" v="4726" actId="1076"/>
          <ac:spMkLst>
            <pc:docMk/>
            <pc:sldMk cId="3278919905" sldId="355"/>
            <ac:spMk id="5" creationId="{4D59BF71-5F43-46ED-AB51-E9CC8AA4D4F7}"/>
          </ac:spMkLst>
        </pc:spChg>
        <pc:picChg chg="mod">
          <ac:chgData name="景淳 詹" userId="efb101a757902745" providerId="LiveId" clId="{82D7737C-EDA9-4731-9375-763E00386332}" dt="2021-11-02T07:15:37.801" v="4725" actId="1076"/>
          <ac:picMkLst>
            <pc:docMk/>
            <pc:sldMk cId="3278919905" sldId="355"/>
            <ac:picMk id="6" creationId="{9C8D5F06-2EAA-4214-88E0-40A2BF461652}"/>
          </ac:picMkLst>
        </pc:picChg>
      </pc:sldChg>
      <pc:sldChg chg="modSp mod">
        <pc:chgData name="景淳 詹" userId="efb101a757902745" providerId="LiveId" clId="{82D7737C-EDA9-4731-9375-763E00386332}" dt="2021-11-02T13:12:44.850" v="5836" actId="27636"/>
        <pc:sldMkLst>
          <pc:docMk/>
          <pc:sldMk cId="3271319307" sldId="356"/>
        </pc:sldMkLst>
        <pc:spChg chg="mod">
          <ac:chgData name="景淳 詹" userId="efb101a757902745" providerId="LiveId" clId="{82D7737C-EDA9-4731-9375-763E00386332}" dt="2021-10-29T02:44:25.047" v="1379" actId="207"/>
          <ac:spMkLst>
            <pc:docMk/>
            <pc:sldMk cId="3271319307" sldId="356"/>
            <ac:spMk id="2" creationId="{17D140A1-D6AA-4702-8773-DA31B33A173B}"/>
          </ac:spMkLst>
        </pc:spChg>
        <pc:spChg chg="mod">
          <ac:chgData name="景淳 詹" userId="efb101a757902745" providerId="LiveId" clId="{82D7737C-EDA9-4731-9375-763E00386332}" dt="2021-11-02T13:12:44.850" v="5836" actId="27636"/>
          <ac:spMkLst>
            <pc:docMk/>
            <pc:sldMk cId="3271319307" sldId="356"/>
            <ac:spMk id="3" creationId="{84C4EAD2-2C5B-43CD-8874-6CA29B7364CA}"/>
          </ac:spMkLst>
        </pc:spChg>
      </pc:sldChg>
      <pc:sldChg chg="addSp delSp modSp mod modClrScheme chgLayout">
        <pc:chgData name="景淳 詹" userId="efb101a757902745" providerId="LiveId" clId="{82D7737C-EDA9-4731-9375-763E00386332}" dt="2021-11-02T09:04:32.797" v="5601" actId="1035"/>
        <pc:sldMkLst>
          <pc:docMk/>
          <pc:sldMk cId="3895905595" sldId="357"/>
        </pc:sldMkLst>
        <pc:spChg chg="mod ord">
          <ac:chgData name="景淳 詹" userId="efb101a757902745" providerId="LiveId" clId="{82D7737C-EDA9-4731-9375-763E00386332}" dt="2021-11-02T06:00:05.550" v="3340" actId="2710"/>
          <ac:spMkLst>
            <pc:docMk/>
            <pc:sldMk cId="3895905595" sldId="357"/>
            <ac:spMk id="2" creationId="{C55CD796-C2BB-4021-A403-1C71D1E35D35}"/>
          </ac:spMkLst>
        </pc:spChg>
        <pc:spChg chg="del mod ord">
          <ac:chgData name="景淳 詹" userId="efb101a757902745" providerId="LiveId" clId="{82D7737C-EDA9-4731-9375-763E00386332}" dt="2021-11-02T09:04:12.110" v="5592" actId="478"/>
          <ac:spMkLst>
            <pc:docMk/>
            <pc:sldMk cId="3895905595" sldId="357"/>
            <ac:spMk id="3" creationId="{47445130-E4C3-4B53-9BD1-8D14DA7F1C1C}"/>
          </ac:spMkLst>
        </pc:spChg>
        <pc:spChg chg="mod ord">
          <ac:chgData name="景淳 詹" userId="efb101a757902745" providerId="LiveId" clId="{82D7737C-EDA9-4731-9375-763E00386332}" dt="2021-11-02T05:59:47.605" v="3339" actId="700"/>
          <ac:spMkLst>
            <pc:docMk/>
            <pc:sldMk cId="3895905595" sldId="357"/>
            <ac:spMk id="4" creationId="{BD4EB50F-D87E-4D8C-8A23-6F95C8671E6C}"/>
          </ac:spMkLst>
        </pc:spChg>
        <pc:spChg chg="add del mod">
          <ac:chgData name="景淳 詹" userId="efb101a757902745" providerId="LiveId" clId="{82D7737C-EDA9-4731-9375-763E00386332}" dt="2021-11-02T09:04:13.521" v="5593" actId="478"/>
          <ac:spMkLst>
            <pc:docMk/>
            <pc:sldMk cId="3895905595" sldId="357"/>
            <ac:spMk id="7" creationId="{EDAC44BA-8D2F-4831-A338-997808033C70}"/>
          </ac:spMkLst>
        </pc:spChg>
        <pc:picChg chg="mod">
          <ac:chgData name="景淳 詹" userId="efb101a757902745" providerId="LiveId" clId="{82D7737C-EDA9-4731-9375-763E00386332}" dt="2021-11-02T09:04:32.797" v="5601" actId="1035"/>
          <ac:picMkLst>
            <pc:docMk/>
            <pc:sldMk cId="3895905595" sldId="357"/>
            <ac:picMk id="5" creationId="{B9F1C021-E575-4ED4-BAD4-D8322A4BD263}"/>
          </ac:picMkLst>
        </pc:picChg>
      </pc:sldChg>
      <pc:sldChg chg="addSp delSp modSp mod">
        <pc:chgData name="景淳 詹" userId="efb101a757902745" providerId="LiveId" clId="{82D7737C-EDA9-4731-9375-763E00386332}" dt="2021-11-02T09:05:28.005" v="5633" actId="1076"/>
        <pc:sldMkLst>
          <pc:docMk/>
          <pc:sldMk cId="2296311541" sldId="358"/>
        </pc:sldMkLst>
        <pc:spChg chg="del mod">
          <ac:chgData name="景淳 詹" userId="efb101a757902745" providerId="LiveId" clId="{82D7737C-EDA9-4731-9375-763E00386332}" dt="2021-11-02T09:05:19.018" v="5629" actId="478"/>
          <ac:spMkLst>
            <pc:docMk/>
            <pc:sldMk cId="2296311541" sldId="358"/>
            <ac:spMk id="3" creationId="{49A5BA95-0AF6-4909-A2C9-7B7B4C9E4CC6}"/>
          </ac:spMkLst>
        </pc:spChg>
        <pc:spChg chg="add del mod">
          <ac:chgData name="景淳 詹" userId="efb101a757902745" providerId="LiveId" clId="{82D7737C-EDA9-4731-9375-763E00386332}" dt="2021-11-02T09:05:20.829" v="5630" actId="478"/>
          <ac:spMkLst>
            <pc:docMk/>
            <pc:sldMk cId="2296311541" sldId="358"/>
            <ac:spMk id="7" creationId="{6AF9DC6A-0C01-4680-98C6-06147E82DE09}"/>
          </ac:spMkLst>
        </pc:spChg>
        <pc:picChg chg="mod">
          <ac:chgData name="景淳 詹" userId="efb101a757902745" providerId="LiveId" clId="{82D7737C-EDA9-4731-9375-763E00386332}" dt="2021-11-02T09:05:28.005" v="5633" actId="1076"/>
          <ac:picMkLst>
            <pc:docMk/>
            <pc:sldMk cId="2296311541" sldId="358"/>
            <ac:picMk id="5" creationId="{197E75FA-B492-4FDE-A460-55E0A0751706}"/>
          </ac:picMkLst>
        </pc:picChg>
      </pc:sldChg>
      <pc:sldChg chg="modSp mod modNotesTx">
        <pc:chgData name="景淳 詹" userId="efb101a757902745" providerId="LiveId" clId="{82D7737C-EDA9-4731-9375-763E00386332}" dt="2021-11-02T06:52:30.334" v="4435" actId="1076"/>
        <pc:sldMkLst>
          <pc:docMk/>
          <pc:sldMk cId="2306128491" sldId="359"/>
        </pc:sldMkLst>
        <pc:spChg chg="mod">
          <ac:chgData name="景淳 詹" userId="efb101a757902745" providerId="LiveId" clId="{82D7737C-EDA9-4731-9375-763E00386332}" dt="2021-10-29T02:40:10.584" v="1373" actId="2711"/>
          <ac:spMkLst>
            <pc:docMk/>
            <pc:sldMk cId="2306128491" sldId="359"/>
            <ac:spMk id="2" creationId="{B2FC4169-6861-4D20-82A1-EEA0F28D6951}"/>
          </ac:spMkLst>
        </pc:spChg>
        <pc:spChg chg="mod">
          <ac:chgData name="景淳 詹" userId="efb101a757902745" providerId="LiveId" clId="{82D7737C-EDA9-4731-9375-763E00386332}" dt="2021-11-02T06:06:24.777" v="3445" actId="403"/>
          <ac:spMkLst>
            <pc:docMk/>
            <pc:sldMk cId="2306128491" sldId="359"/>
            <ac:spMk id="3" creationId="{9BC3563A-DF81-4BE6-9FB2-D677B5C0CD9D}"/>
          </ac:spMkLst>
        </pc:spChg>
        <pc:spChg chg="mod">
          <ac:chgData name="景淳 詹" userId="efb101a757902745" providerId="LiveId" clId="{82D7737C-EDA9-4731-9375-763E00386332}" dt="2021-11-02T06:52:30.334" v="4435" actId="1076"/>
          <ac:spMkLst>
            <pc:docMk/>
            <pc:sldMk cId="2306128491" sldId="359"/>
            <ac:spMk id="4" creationId="{68207927-6ABA-4628-8571-322B453F36BE}"/>
          </ac:spMkLst>
        </pc:spChg>
        <pc:picChg chg="mod">
          <ac:chgData name="景淳 詹" userId="efb101a757902745" providerId="LiveId" clId="{82D7737C-EDA9-4731-9375-763E00386332}" dt="2021-11-02T06:52:25.619" v="4434" actId="1076"/>
          <ac:picMkLst>
            <pc:docMk/>
            <pc:sldMk cId="2306128491" sldId="359"/>
            <ac:picMk id="21" creationId="{4276D975-00D2-4396-B0C2-145C0DBAEDAC}"/>
          </ac:picMkLst>
        </pc:picChg>
        <pc:cxnChg chg="mod">
          <ac:chgData name="景淳 詹" userId="efb101a757902745" providerId="LiveId" clId="{82D7737C-EDA9-4731-9375-763E00386332}" dt="2021-11-02T06:06:00.087" v="3442" actId="692"/>
          <ac:cxnSpMkLst>
            <pc:docMk/>
            <pc:sldMk cId="2306128491" sldId="359"/>
            <ac:cxnSpMk id="8" creationId="{35F71951-D9D9-4060-B6A4-883562B53548}"/>
          </ac:cxnSpMkLst>
        </pc:cxnChg>
      </pc:sldChg>
      <pc:sldChg chg="addSp delSp modSp mod modNotesTx">
        <pc:chgData name="景淳 詹" userId="efb101a757902745" providerId="LiveId" clId="{82D7737C-EDA9-4731-9375-763E00386332}" dt="2021-10-29T09:39:25.329" v="2127" actId="2711"/>
        <pc:sldMkLst>
          <pc:docMk/>
          <pc:sldMk cId="409437327" sldId="360"/>
        </pc:sldMkLst>
        <pc:spChg chg="mod">
          <ac:chgData name="景淳 詹" userId="efb101a757902745" providerId="LiveId" clId="{82D7737C-EDA9-4731-9375-763E00386332}" dt="2021-10-29T09:39:25.329" v="2127" actId="2711"/>
          <ac:spMkLst>
            <pc:docMk/>
            <pc:sldMk cId="409437327" sldId="360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8T07:13:03.445" v="1267" actId="1076"/>
          <ac:spMkLst>
            <pc:docMk/>
            <pc:sldMk cId="409437327" sldId="360"/>
            <ac:spMk id="3" creationId="{BA9C88A2-6362-43B5-AC1F-04CF094E111E}"/>
          </ac:spMkLst>
        </pc:spChg>
        <pc:picChg chg="add del mod ord">
          <ac:chgData name="景淳 詹" userId="efb101a757902745" providerId="LiveId" clId="{82D7737C-EDA9-4731-9375-763E00386332}" dt="2021-10-28T07:09:32.237" v="1116" actId="478"/>
          <ac:picMkLst>
            <pc:docMk/>
            <pc:sldMk cId="409437327" sldId="360"/>
            <ac:picMk id="4" creationId="{B92E4B97-11FC-40FD-A2DC-5613C57D7C74}"/>
          </ac:picMkLst>
        </pc:picChg>
        <pc:picChg chg="add del mod ord">
          <ac:chgData name="景淳 詹" userId="efb101a757902745" providerId="LiveId" clId="{82D7737C-EDA9-4731-9375-763E00386332}" dt="2021-10-28T07:11:46.272" v="1259" actId="21"/>
          <ac:picMkLst>
            <pc:docMk/>
            <pc:sldMk cId="409437327" sldId="360"/>
            <ac:picMk id="5" creationId="{0EFC8E2B-7E86-4142-B56A-EA7C16B74A36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52:46.478" v="4441" actId="1076"/>
        <pc:sldMkLst>
          <pc:docMk/>
          <pc:sldMk cId="2036419703" sldId="361"/>
        </pc:sldMkLst>
        <pc:spChg chg="mod ord">
          <ac:chgData name="景淳 詹" userId="efb101a757902745" providerId="LiveId" clId="{82D7737C-EDA9-4731-9375-763E00386332}" dt="2021-11-02T06:07:22.491" v="3483" actId="1036"/>
          <ac:spMkLst>
            <pc:docMk/>
            <pc:sldMk cId="2036419703" sldId="361"/>
            <ac:spMk id="2" creationId="{A68D803F-10AA-44D3-94D1-8836B20FFC77}"/>
          </ac:spMkLst>
        </pc:spChg>
        <pc:spChg chg="mod ord">
          <ac:chgData name="景淳 詹" userId="efb101a757902745" providerId="LiveId" clId="{82D7737C-EDA9-4731-9375-763E00386332}" dt="2021-11-02T06:07:22.491" v="3483" actId="1036"/>
          <ac:spMkLst>
            <pc:docMk/>
            <pc:sldMk cId="2036419703" sldId="361"/>
            <ac:spMk id="3" creationId="{A660EB3E-97EB-4D87-8337-56827176AAEA}"/>
          </ac:spMkLst>
        </pc:spChg>
        <pc:spChg chg="mod ord">
          <ac:chgData name="景淳 詹" userId="efb101a757902745" providerId="LiveId" clId="{82D7737C-EDA9-4731-9375-763E00386332}" dt="2021-11-02T06:07:11.943" v="3459" actId="700"/>
          <ac:spMkLst>
            <pc:docMk/>
            <pc:sldMk cId="2036419703" sldId="361"/>
            <ac:spMk id="4" creationId="{24C93E96-E289-48A3-B7C3-793F311585DB}"/>
          </ac:spMkLst>
        </pc:spChg>
        <pc:picChg chg="mod">
          <ac:chgData name="景淳 詹" userId="efb101a757902745" providerId="LiveId" clId="{82D7737C-EDA9-4731-9375-763E00386332}" dt="2021-11-02T06:52:46.478" v="4441" actId="1076"/>
          <ac:picMkLst>
            <pc:docMk/>
            <pc:sldMk cId="2036419703" sldId="361"/>
            <ac:picMk id="6" creationId="{FFDF84FB-D2F2-4B7C-A9BA-D4B5BC69E34C}"/>
          </ac:picMkLst>
        </pc:picChg>
      </pc:sldChg>
      <pc:sldChg chg="modSp mod modNotesTx">
        <pc:chgData name="景淳 詹" userId="efb101a757902745" providerId="LiveId" clId="{82D7737C-EDA9-4731-9375-763E00386332}" dt="2021-10-28T06:24:28.410" v="938" actId="20577"/>
        <pc:sldMkLst>
          <pc:docMk/>
          <pc:sldMk cId="2949271761" sldId="362"/>
        </pc:sldMkLst>
        <pc:spChg chg="mod">
          <ac:chgData name="景淳 詹" userId="efb101a757902745" providerId="LiveId" clId="{82D7737C-EDA9-4731-9375-763E00386332}" dt="2021-10-27T04:50:35.184" v="221" actId="255"/>
          <ac:spMkLst>
            <pc:docMk/>
            <pc:sldMk cId="2949271761" sldId="362"/>
            <ac:spMk id="3" creationId="{56040449-F3B6-488D-9B08-B0A7A211AD10}"/>
          </ac:spMkLst>
        </pc:spChg>
      </pc:sldChg>
      <pc:sldChg chg="addSp modSp mod modClrScheme chgLayout">
        <pc:chgData name="景淳 詹" userId="efb101a757902745" providerId="LiveId" clId="{82D7737C-EDA9-4731-9375-763E00386332}" dt="2021-11-02T07:59:53.448" v="4972" actId="207"/>
        <pc:sldMkLst>
          <pc:docMk/>
          <pc:sldMk cId="3160205760" sldId="363"/>
        </pc:sldMkLst>
        <pc:spChg chg="mod ord">
          <ac:chgData name="景淳 詹" userId="efb101a757902745" providerId="LiveId" clId="{82D7737C-EDA9-4731-9375-763E00386332}" dt="2021-11-02T07:59:53.448" v="4972" actId="207"/>
          <ac:spMkLst>
            <pc:docMk/>
            <pc:sldMk cId="3160205760" sldId="363"/>
            <ac:spMk id="2" creationId="{12A8A9E1-3A16-44B2-924C-D93D59964CFD}"/>
          </ac:spMkLst>
        </pc:spChg>
        <pc:spChg chg="mod ord">
          <ac:chgData name="景淳 詹" userId="efb101a757902745" providerId="LiveId" clId="{82D7737C-EDA9-4731-9375-763E00386332}" dt="2021-11-02T06:16:15.207" v="3728" actId="700"/>
          <ac:spMkLst>
            <pc:docMk/>
            <pc:sldMk cId="3160205760" sldId="363"/>
            <ac:spMk id="3" creationId="{50B18AC1-4309-4F18-AB4C-81E7D20A0701}"/>
          </ac:spMkLst>
        </pc:spChg>
        <pc:spChg chg="mod ord">
          <ac:chgData name="景淳 詹" userId="efb101a757902745" providerId="LiveId" clId="{82D7737C-EDA9-4731-9375-763E00386332}" dt="2021-11-02T06:16:15.207" v="3728" actId="700"/>
          <ac:spMkLst>
            <pc:docMk/>
            <pc:sldMk cId="3160205760" sldId="363"/>
            <ac:spMk id="4" creationId="{5F1E2B3A-B4A2-40C6-92E8-2C0B0F032FB2}"/>
          </ac:spMkLst>
        </pc:spChg>
        <pc:spChg chg="add mod">
          <ac:chgData name="景淳 詹" userId="efb101a757902745" providerId="LiveId" clId="{82D7737C-EDA9-4731-9375-763E00386332}" dt="2021-11-02T07:59:28.333" v="4971" actId="1076"/>
          <ac:spMkLst>
            <pc:docMk/>
            <pc:sldMk cId="3160205760" sldId="363"/>
            <ac:spMk id="8" creationId="{4CBDAC73-36E3-4B9A-93A9-72A2D0B4A029}"/>
          </ac:spMkLst>
        </pc:spChg>
        <pc:picChg chg="mod modCrop">
          <ac:chgData name="景淳 詹" userId="efb101a757902745" providerId="LiveId" clId="{82D7737C-EDA9-4731-9375-763E00386332}" dt="2021-11-02T06:53:51.003" v="4455" actId="732"/>
          <ac:picMkLst>
            <pc:docMk/>
            <pc:sldMk cId="3160205760" sldId="363"/>
            <ac:picMk id="6" creationId="{6E74ED55-BD16-4CB3-AAC1-AA2F4829681E}"/>
          </ac:picMkLst>
        </pc:picChg>
        <pc:picChg chg="add mod modCrop">
          <ac:chgData name="景淳 詹" userId="efb101a757902745" providerId="LiveId" clId="{82D7737C-EDA9-4731-9375-763E00386332}" dt="2021-11-02T07:59:22.142" v="4970" actId="1076"/>
          <ac:picMkLst>
            <pc:docMk/>
            <pc:sldMk cId="3160205760" sldId="363"/>
            <ac:picMk id="7" creationId="{69DE5A2D-04B5-410F-86CB-58EB9EE90B39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54:09.726" v="4466" actId="1035"/>
        <pc:sldMkLst>
          <pc:docMk/>
          <pc:sldMk cId="1282826501" sldId="364"/>
        </pc:sldMkLst>
        <pc:spChg chg="mod ord">
          <ac:chgData name="景淳 詹" userId="efb101a757902745" providerId="LiveId" clId="{82D7737C-EDA9-4731-9375-763E00386332}" dt="2021-11-02T06:07:57.024" v="3508" actId="1036"/>
          <ac:spMkLst>
            <pc:docMk/>
            <pc:sldMk cId="1282826501" sldId="364"/>
            <ac:spMk id="2" creationId="{38DE6173-B5B2-4746-A89B-738E48840AF7}"/>
          </ac:spMkLst>
        </pc:spChg>
        <pc:spChg chg="mod ord">
          <ac:chgData name="景淳 詹" userId="efb101a757902745" providerId="LiveId" clId="{82D7737C-EDA9-4731-9375-763E00386332}" dt="2021-11-02T06:54:09.726" v="4466" actId="1035"/>
          <ac:spMkLst>
            <pc:docMk/>
            <pc:sldMk cId="1282826501" sldId="364"/>
            <ac:spMk id="3" creationId="{99F1EE04-E65A-4C1E-9A63-0184F00EACB2}"/>
          </ac:spMkLst>
        </pc:spChg>
        <pc:spChg chg="mod ord">
          <ac:chgData name="景淳 詹" userId="efb101a757902745" providerId="LiveId" clId="{82D7737C-EDA9-4731-9375-763E00386332}" dt="2021-11-02T06:07:49.011" v="3496" actId="700"/>
          <ac:spMkLst>
            <pc:docMk/>
            <pc:sldMk cId="1282826501" sldId="364"/>
            <ac:spMk id="4" creationId="{E319C436-468E-4B48-861F-6D3757CDD92C}"/>
          </ac:spMkLst>
        </pc:spChg>
        <pc:picChg chg="mod">
          <ac:chgData name="景淳 詹" userId="efb101a757902745" providerId="LiveId" clId="{82D7737C-EDA9-4731-9375-763E00386332}" dt="2021-11-02T06:54:07.452" v="4461" actId="1036"/>
          <ac:picMkLst>
            <pc:docMk/>
            <pc:sldMk cId="1282826501" sldId="364"/>
            <ac:picMk id="6" creationId="{D2CEB2F7-9E20-4996-BE37-DFA04738A74C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55:34.691" v="4498" actId="1035"/>
        <pc:sldMkLst>
          <pc:docMk/>
          <pc:sldMk cId="4014024691" sldId="366"/>
        </pc:sldMkLst>
        <pc:spChg chg="mod ord">
          <ac:chgData name="景淳 詹" userId="efb101a757902745" providerId="LiveId" clId="{82D7737C-EDA9-4731-9375-763E00386332}" dt="2021-11-02T06:09:02.024" v="3560" actId="1036"/>
          <ac:spMkLst>
            <pc:docMk/>
            <pc:sldMk cId="4014024691" sldId="366"/>
            <ac:spMk id="2" creationId="{682D606B-5E09-4A61-A7F0-E34F8651968C}"/>
          </ac:spMkLst>
        </pc:spChg>
        <pc:spChg chg="mod ord">
          <ac:chgData name="景淳 詹" userId="efb101a757902745" providerId="LiveId" clId="{82D7737C-EDA9-4731-9375-763E00386332}" dt="2021-11-02T06:55:34.691" v="4498" actId="1035"/>
          <ac:spMkLst>
            <pc:docMk/>
            <pc:sldMk cId="4014024691" sldId="366"/>
            <ac:spMk id="3" creationId="{5ABD106B-8BDD-496B-A7E9-19C3838182CE}"/>
          </ac:spMkLst>
        </pc:spChg>
        <pc:spChg chg="mod ord">
          <ac:chgData name="景淳 詹" userId="efb101a757902745" providerId="LiveId" clId="{82D7737C-EDA9-4731-9375-763E00386332}" dt="2021-11-02T06:08:30.764" v="3514" actId="700"/>
          <ac:spMkLst>
            <pc:docMk/>
            <pc:sldMk cId="4014024691" sldId="366"/>
            <ac:spMk id="4" creationId="{4366704D-3273-41AD-AE25-EE930067D7E7}"/>
          </ac:spMkLst>
        </pc:spChg>
        <pc:picChg chg="mod">
          <ac:chgData name="景淳 詹" userId="efb101a757902745" providerId="LiveId" clId="{82D7737C-EDA9-4731-9375-763E00386332}" dt="2021-11-02T06:55:21.760" v="4493" actId="1035"/>
          <ac:picMkLst>
            <pc:docMk/>
            <pc:sldMk cId="4014024691" sldId="366"/>
            <ac:picMk id="6" creationId="{3A56EC08-B055-4BC2-A5AA-CC4AF5E7D243}"/>
          </ac:picMkLst>
        </pc:picChg>
        <pc:picChg chg="mod">
          <ac:chgData name="景淳 詹" userId="efb101a757902745" providerId="LiveId" clId="{82D7737C-EDA9-4731-9375-763E00386332}" dt="2021-11-02T06:55:21.760" v="4493" actId="1035"/>
          <ac:picMkLst>
            <pc:docMk/>
            <pc:sldMk cId="4014024691" sldId="366"/>
            <ac:picMk id="8" creationId="{6266D199-0DD4-4BCF-B6F5-3E901D0A5F48}"/>
          </ac:picMkLst>
        </pc:picChg>
      </pc:sldChg>
      <pc:sldChg chg="modSp mod modNotesTx">
        <pc:chgData name="景淳 詹" userId="efb101a757902745" providerId="LiveId" clId="{82D7737C-EDA9-4731-9375-763E00386332}" dt="2021-11-02T07:14:47.363" v="4720" actId="948"/>
        <pc:sldMkLst>
          <pc:docMk/>
          <pc:sldMk cId="2791805637" sldId="367"/>
        </pc:sldMkLst>
        <pc:spChg chg="mod">
          <ac:chgData name="景淳 詹" userId="efb101a757902745" providerId="LiveId" clId="{82D7737C-EDA9-4731-9375-763E00386332}" dt="2021-11-02T07:14:47.363" v="4720" actId="948"/>
          <ac:spMkLst>
            <pc:docMk/>
            <pc:sldMk cId="2791805637" sldId="367"/>
            <ac:spMk id="3" creationId="{7E41C023-6629-4DA0-BC91-17D918B3E057}"/>
          </ac:spMkLst>
        </pc:spChg>
      </pc:sldChg>
      <pc:sldChg chg="modSp mod modNotesTx">
        <pc:chgData name="景淳 詹" userId="efb101a757902745" providerId="LiveId" clId="{82D7737C-EDA9-4731-9375-763E00386332}" dt="2021-11-02T09:24:29.403" v="5752" actId="20577"/>
        <pc:sldMkLst>
          <pc:docMk/>
          <pc:sldMk cId="4021263172" sldId="369"/>
        </pc:sldMkLst>
        <pc:spChg chg="mod">
          <ac:chgData name="景淳 詹" userId="efb101a757902745" providerId="LiveId" clId="{82D7737C-EDA9-4731-9375-763E00386332}" dt="2021-10-29T02:39:32.708" v="1359" actId="27636"/>
          <ac:spMkLst>
            <pc:docMk/>
            <pc:sldMk cId="4021263172" sldId="369"/>
            <ac:spMk id="2" creationId="{B2FC4169-6861-4D20-82A1-EEA0F28D6951}"/>
          </ac:spMkLst>
        </pc:spChg>
        <pc:spChg chg="mod">
          <ac:chgData name="景淳 詹" userId="efb101a757902745" providerId="LiveId" clId="{82D7737C-EDA9-4731-9375-763E00386332}" dt="2021-11-02T06:54:50.127" v="4468" actId="1035"/>
          <ac:spMkLst>
            <pc:docMk/>
            <pc:sldMk cId="4021263172" sldId="369"/>
            <ac:spMk id="3" creationId="{9BC3563A-DF81-4BE6-9FB2-D677B5C0CD9D}"/>
          </ac:spMkLst>
        </pc:spChg>
        <pc:spChg chg="mod">
          <ac:chgData name="景淳 詹" userId="efb101a757902745" providerId="LiveId" clId="{82D7737C-EDA9-4731-9375-763E00386332}" dt="2021-11-02T06:08:17.128" v="3512" actId="1076"/>
          <ac:spMkLst>
            <pc:docMk/>
            <pc:sldMk cId="4021263172" sldId="369"/>
            <ac:spMk id="4" creationId="{68207927-6ABA-4628-8571-322B453F36BE}"/>
          </ac:spMkLst>
        </pc:spChg>
        <pc:picChg chg="mod">
          <ac:chgData name="景淳 詹" userId="efb101a757902745" providerId="LiveId" clId="{82D7737C-EDA9-4731-9375-763E00386332}" dt="2021-11-02T06:54:59.239" v="4474" actId="1036"/>
          <ac:picMkLst>
            <pc:docMk/>
            <pc:sldMk cId="4021263172" sldId="369"/>
            <ac:picMk id="7" creationId="{9A4743CB-56D3-4ECF-A56A-6DB4D6533E9E}"/>
          </ac:picMkLst>
        </pc:picChg>
        <pc:cxnChg chg="mod">
          <ac:chgData name="景淳 詹" userId="efb101a757902745" providerId="LiveId" clId="{82D7737C-EDA9-4731-9375-763E00386332}" dt="2021-11-02T06:54:45.095" v="4467" actId="108"/>
          <ac:cxnSpMkLst>
            <pc:docMk/>
            <pc:sldMk cId="4021263172" sldId="369"/>
            <ac:cxnSpMk id="8" creationId="{35F71951-D9D9-4060-B6A4-883562B53548}"/>
          </ac:cxnSpMkLst>
        </pc:cxnChg>
      </pc:sldChg>
      <pc:sldChg chg="modSp mod chgLayout modNotesTx">
        <pc:chgData name="景淳 詹" userId="efb101a757902745" providerId="LiveId" clId="{82D7737C-EDA9-4731-9375-763E00386332}" dt="2021-11-04T05:57:24.128" v="6053" actId="1076"/>
        <pc:sldMkLst>
          <pc:docMk/>
          <pc:sldMk cId="2594233152" sldId="370"/>
        </pc:sldMkLst>
        <pc:spChg chg="mod ord">
          <ac:chgData name="景淳 詹" userId="efb101a757902745" providerId="LiveId" clId="{82D7737C-EDA9-4731-9375-763E00386332}" dt="2021-11-02T06:31:16.279" v="4099" actId="700"/>
          <ac:spMkLst>
            <pc:docMk/>
            <pc:sldMk cId="2594233152" sldId="370"/>
            <ac:spMk id="2" creationId="{F19D3E05-7653-4AEB-BE90-A98580D5C67B}"/>
          </ac:spMkLst>
        </pc:spChg>
        <pc:spChg chg="mod ord">
          <ac:chgData name="景淳 詹" userId="efb101a757902745" providerId="LiveId" clId="{82D7737C-EDA9-4731-9375-763E00386332}" dt="2021-11-02T06:31:18.602" v="4101" actId="20577"/>
          <ac:spMkLst>
            <pc:docMk/>
            <pc:sldMk cId="2594233152" sldId="370"/>
            <ac:spMk id="3" creationId="{AC501547-9463-41B2-9F57-E027FC31B7B0}"/>
          </ac:spMkLst>
        </pc:spChg>
        <pc:spChg chg="mod ord">
          <ac:chgData name="景淳 詹" userId="efb101a757902745" providerId="LiveId" clId="{82D7737C-EDA9-4731-9375-763E00386332}" dt="2021-11-02T06:31:16.279" v="4099" actId="700"/>
          <ac:spMkLst>
            <pc:docMk/>
            <pc:sldMk cId="2594233152" sldId="370"/>
            <ac:spMk id="4" creationId="{65A5F717-B5D6-4E27-9C3B-9513F683461C}"/>
          </ac:spMkLst>
        </pc:spChg>
        <pc:picChg chg="mod">
          <ac:chgData name="景淳 詹" userId="efb101a757902745" providerId="LiveId" clId="{82D7737C-EDA9-4731-9375-763E00386332}" dt="2021-11-02T06:31:29.768" v="4124" actId="1036"/>
          <ac:picMkLst>
            <pc:docMk/>
            <pc:sldMk cId="2594233152" sldId="370"/>
            <ac:picMk id="6" creationId="{3D3B36D9-0173-4AAC-92F8-7464C516582D}"/>
          </ac:picMkLst>
        </pc:picChg>
        <pc:picChg chg="mod">
          <ac:chgData name="景淳 詹" userId="efb101a757902745" providerId="LiveId" clId="{82D7737C-EDA9-4731-9375-763E00386332}" dt="2021-11-04T05:57:24.128" v="6053" actId="1076"/>
          <ac:picMkLst>
            <pc:docMk/>
            <pc:sldMk cId="2594233152" sldId="370"/>
            <ac:picMk id="10" creationId="{417BDBEB-D99C-4F68-B566-9D069883FB0A}"/>
          </ac:picMkLst>
        </pc:picChg>
      </pc:sldChg>
      <pc:sldChg chg="addSp delSp modSp del mod setBg">
        <pc:chgData name="景淳 詹" userId="efb101a757902745" providerId="LiveId" clId="{82D7737C-EDA9-4731-9375-763E00386332}" dt="2021-10-29T03:34:23.743" v="1676" actId="47"/>
        <pc:sldMkLst>
          <pc:docMk/>
          <pc:sldMk cId="1745888548" sldId="371"/>
        </pc:sldMkLst>
        <pc:spChg chg="mod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3" creationId="{BA9C88A2-6362-43B5-AC1F-04CF094E111E}"/>
          </ac:spMkLst>
        </pc:spChg>
        <pc:spChg chg="add del">
          <ac:chgData name="景淳 詹" userId="efb101a757902745" providerId="LiveId" clId="{82D7737C-EDA9-4731-9375-763E00386332}" dt="2021-10-27T06:13:28.561" v="464" actId="26606"/>
          <ac:spMkLst>
            <pc:docMk/>
            <pc:sldMk cId="1745888548" sldId="371"/>
            <ac:spMk id="9" creationId="{AB45A142-4255-493C-8284-5D566C121B10}"/>
          </ac:spMkLst>
        </pc:spChg>
        <pc:spChg chg="add del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13" creationId="{665DBBEF-238B-476B-96AB-8AAC3224ECEA}"/>
          </ac:spMkLst>
        </pc:spChg>
        <pc:spChg chg="add del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14" creationId="{3FCFB1DE-0B7E-48CC-BA90-B2AB0889F9D6}"/>
          </ac:spMkLst>
        </pc:spChg>
        <pc:picChg chg="add del mod ord">
          <ac:chgData name="景淳 詹" userId="efb101a757902745" providerId="LiveId" clId="{82D7737C-EDA9-4731-9375-763E00386332}" dt="2021-10-27T06:13:51.969" v="467" actId="478"/>
          <ac:picMkLst>
            <pc:docMk/>
            <pc:sldMk cId="1745888548" sldId="371"/>
            <ac:picMk id="4" creationId="{A0A3AB97-DE19-4830-8FAF-05D1310DE31C}"/>
          </ac:picMkLst>
        </pc:picChg>
        <pc:cxnChg chg="add del">
          <ac:chgData name="景淳 詹" userId="efb101a757902745" providerId="LiveId" clId="{82D7737C-EDA9-4731-9375-763E00386332}" dt="2021-10-27T06:13:28.561" v="464" actId="26606"/>
          <ac:cxnSpMkLst>
            <pc:docMk/>
            <pc:sldMk cId="1745888548" sldId="371"/>
            <ac:cxnSpMk id="11" creationId="{38FB9660-F42F-4313-BBC4-47C007FE484C}"/>
          </ac:cxnSpMkLst>
        </pc:cxnChg>
      </pc:sldChg>
      <pc:sldChg chg="modSp mod">
        <pc:chgData name="景淳 詹" userId="efb101a757902745" providerId="LiveId" clId="{82D7737C-EDA9-4731-9375-763E00386332}" dt="2021-11-02T07:39:01.004" v="4863" actId="113"/>
        <pc:sldMkLst>
          <pc:docMk/>
          <pc:sldMk cId="2285200327" sldId="372"/>
        </pc:sldMkLst>
        <pc:spChg chg="mod">
          <ac:chgData name="景淳 詹" userId="efb101a757902745" providerId="LiveId" clId="{82D7737C-EDA9-4731-9375-763E00386332}" dt="2021-11-02T07:39:01.004" v="4863" actId="113"/>
          <ac:spMkLst>
            <pc:docMk/>
            <pc:sldMk cId="2285200327" sldId="372"/>
            <ac:spMk id="3" creationId="{D5ED0F11-2E2C-4C98-91A5-C442C9A927C0}"/>
          </ac:spMkLst>
        </pc:spChg>
        <pc:spChg chg="mod">
          <ac:chgData name="景淳 詹" userId="efb101a757902745" providerId="LiveId" clId="{82D7737C-EDA9-4731-9375-763E00386332}" dt="2021-11-02T07:38:53.512" v="4862" actId="1076"/>
          <ac:spMkLst>
            <pc:docMk/>
            <pc:sldMk cId="2285200327" sldId="372"/>
            <ac:spMk id="5" creationId="{5B7CB645-206F-4C31-B978-FF16D5BB2591}"/>
          </ac:spMkLst>
        </pc:spChg>
      </pc:sldChg>
      <pc:sldChg chg="addSp modSp mod ord modNotesTx">
        <pc:chgData name="景淳 詹" userId="efb101a757902745" providerId="LiveId" clId="{82D7737C-EDA9-4731-9375-763E00386332}" dt="2021-11-03T06:46:22.395" v="5844"/>
        <pc:sldMkLst>
          <pc:docMk/>
          <pc:sldMk cId="658210065" sldId="373"/>
        </pc:sldMkLst>
        <pc:spChg chg="mod">
          <ac:chgData name="景淳 詹" userId="efb101a757902745" providerId="LiveId" clId="{82D7737C-EDA9-4731-9375-763E00386332}" dt="2021-11-02T07:34:48.396" v="4851" actId="207"/>
          <ac:spMkLst>
            <pc:docMk/>
            <pc:sldMk cId="658210065" sldId="373"/>
            <ac:spMk id="2" creationId="{9C517849-D11C-47F2-8EBB-7C1A6AEEF224}"/>
          </ac:spMkLst>
        </pc:spChg>
        <pc:spChg chg="mod">
          <ac:chgData name="景淳 詹" userId="efb101a757902745" providerId="LiveId" clId="{82D7737C-EDA9-4731-9375-763E00386332}" dt="2021-11-02T08:08:09.845" v="5024" actId="20577"/>
          <ac:spMkLst>
            <pc:docMk/>
            <pc:sldMk cId="658210065" sldId="373"/>
            <ac:spMk id="3" creationId="{C3B22A3D-16C5-46D0-9A82-8696B7975B38}"/>
          </ac:spMkLst>
        </pc:spChg>
        <pc:spChg chg="add mod">
          <ac:chgData name="景淳 詹" userId="efb101a757902745" providerId="LiveId" clId="{82D7737C-EDA9-4731-9375-763E00386332}" dt="2021-11-02T07:34:42.095" v="4850" actId="1582"/>
          <ac:spMkLst>
            <pc:docMk/>
            <pc:sldMk cId="658210065" sldId="373"/>
            <ac:spMk id="5" creationId="{125FF24B-88CE-4253-954D-015411EDADB0}"/>
          </ac:spMkLst>
        </pc:spChg>
        <pc:picChg chg="mod">
          <ac:chgData name="景淳 詹" userId="efb101a757902745" providerId="LiveId" clId="{82D7737C-EDA9-4731-9375-763E00386332}" dt="2021-11-02T06:56:29.663" v="4523" actId="1036"/>
          <ac:picMkLst>
            <pc:docMk/>
            <pc:sldMk cId="658210065" sldId="373"/>
            <ac:picMk id="8" creationId="{FB1F0FFE-6530-4097-9BDB-28A71FD86767}"/>
          </ac:picMkLst>
        </pc:picChg>
      </pc:sldChg>
      <pc:sldChg chg="modSp mod">
        <pc:chgData name="景淳 詹" userId="efb101a757902745" providerId="LiveId" clId="{82D7737C-EDA9-4731-9375-763E00386332}" dt="2021-11-02T06:31:45.975" v="4136" actId="1036"/>
        <pc:sldMkLst>
          <pc:docMk/>
          <pc:sldMk cId="3895756064" sldId="374"/>
        </pc:sldMkLst>
        <pc:spChg chg="mod">
          <ac:chgData name="景淳 詹" userId="efb101a757902745" providerId="LiveId" clId="{82D7737C-EDA9-4731-9375-763E00386332}" dt="2021-10-27T05:17:04.930" v="336" actId="20577"/>
          <ac:spMkLst>
            <pc:docMk/>
            <pc:sldMk cId="3895756064" sldId="374"/>
            <ac:spMk id="2" creationId="{18C47AE8-2821-496D-A88C-51B9631A84BA}"/>
          </ac:spMkLst>
        </pc:spChg>
        <pc:picChg chg="mod">
          <ac:chgData name="景淳 詹" userId="efb101a757902745" providerId="LiveId" clId="{82D7737C-EDA9-4731-9375-763E00386332}" dt="2021-11-02T06:31:45.975" v="4136" actId="1036"/>
          <ac:picMkLst>
            <pc:docMk/>
            <pc:sldMk cId="3895756064" sldId="374"/>
            <ac:picMk id="6" creationId="{4778B532-C4D2-4CA0-B298-FCCB0555F79A}"/>
          </ac:picMkLst>
        </pc:picChg>
        <pc:picChg chg="mod">
          <ac:chgData name="景淳 詹" userId="efb101a757902745" providerId="LiveId" clId="{82D7737C-EDA9-4731-9375-763E00386332}" dt="2021-11-02T06:31:45.975" v="4136" actId="1036"/>
          <ac:picMkLst>
            <pc:docMk/>
            <pc:sldMk cId="3895756064" sldId="374"/>
            <ac:picMk id="10" creationId="{6F30AC22-1993-4E5F-A616-421736DCE19A}"/>
          </ac:picMkLst>
        </pc:picChg>
      </pc:sldChg>
      <pc:sldChg chg="modSp mod modNotesTx">
        <pc:chgData name="景淳 詹" userId="efb101a757902745" providerId="LiveId" clId="{82D7737C-EDA9-4731-9375-763E00386332}" dt="2021-11-02T09:00:55.481" v="5552" actId="1076"/>
        <pc:sldMkLst>
          <pc:docMk/>
          <pc:sldMk cId="1059067178" sldId="375"/>
        </pc:sldMkLst>
        <pc:spChg chg="mod">
          <ac:chgData name="景淳 詹" userId="efb101a757902745" providerId="LiveId" clId="{82D7737C-EDA9-4731-9375-763E00386332}" dt="2021-10-27T05:17:16.412" v="337" actId="20577"/>
          <ac:spMkLst>
            <pc:docMk/>
            <pc:sldMk cId="1059067178" sldId="375"/>
            <ac:spMk id="2" creationId="{E72C3EA7-3A77-489C-B631-A7AB38223528}"/>
          </ac:spMkLst>
        </pc:spChg>
        <pc:picChg chg="mod ord">
          <ac:chgData name="景淳 詹" userId="efb101a757902745" providerId="LiveId" clId="{82D7737C-EDA9-4731-9375-763E00386332}" dt="2021-11-02T09:00:52.903" v="5551" actId="1076"/>
          <ac:picMkLst>
            <pc:docMk/>
            <pc:sldMk cId="1059067178" sldId="375"/>
            <ac:picMk id="6" creationId="{20634235-956D-4072-84FF-C5830B055D93}"/>
          </ac:picMkLst>
        </pc:picChg>
        <pc:picChg chg="mod ord">
          <ac:chgData name="景淳 詹" userId="efb101a757902745" providerId="LiveId" clId="{82D7737C-EDA9-4731-9375-763E00386332}" dt="2021-11-02T09:00:55.481" v="5552" actId="1076"/>
          <ac:picMkLst>
            <pc:docMk/>
            <pc:sldMk cId="1059067178" sldId="375"/>
            <ac:picMk id="8" creationId="{17CEBBBD-8A8E-4F96-B9FB-D70B26D23345}"/>
          </ac:picMkLst>
        </pc:picChg>
      </pc:sldChg>
      <pc:sldChg chg="addSp delSp modSp mod">
        <pc:chgData name="景淳 詹" userId="efb101a757902745" providerId="LiveId" clId="{82D7737C-EDA9-4731-9375-763E00386332}" dt="2021-11-02T09:06:34.053" v="5639" actId="1076"/>
        <pc:sldMkLst>
          <pc:docMk/>
          <pc:sldMk cId="3736236657" sldId="376"/>
        </pc:sldMkLst>
        <pc:spChg chg="mod">
          <ac:chgData name="景淳 詹" userId="efb101a757902745" providerId="LiveId" clId="{82D7737C-EDA9-4731-9375-763E00386332}" dt="2021-10-26T11:53:59.278" v="197" actId="20577"/>
          <ac:spMkLst>
            <pc:docMk/>
            <pc:sldMk cId="3736236657" sldId="376"/>
            <ac:spMk id="2" creationId="{0C473892-FB26-4DF0-B192-2510985F30E4}"/>
          </ac:spMkLst>
        </pc:spChg>
        <pc:spChg chg="del mod">
          <ac:chgData name="景淳 詹" userId="efb101a757902745" providerId="LiveId" clId="{82D7737C-EDA9-4731-9375-763E00386332}" dt="2021-11-02T09:06:23.494" v="5634" actId="478"/>
          <ac:spMkLst>
            <pc:docMk/>
            <pc:sldMk cId="3736236657" sldId="376"/>
            <ac:spMk id="3" creationId="{69582CB5-E95E-415C-849C-CEFF667683D7}"/>
          </ac:spMkLst>
        </pc:spChg>
        <pc:spChg chg="add del mod">
          <ac:chgData name="景淳 詹" userId="efb101a757902745" providerId="LiveId" clId="{82D7737C-EDA9-4731-9375-763E00386332}" dt="2021-11-02T09:06:24.947" v="5635" actId="478"/>
          <ac:spMkLst>
            <pc:docMk/>
            <pc:sldMk cId="3736236657" sldId="376"/>
            <ac:spMk id="7" creationId="{4548FB5C-1480-4F5A-9AE2-F4907EA441A2}"/>
          </ac:spMkLst>
        </pc:spChg>
        <pc:picChg chg="mod">
          <ac:chgData name="景淳 詹" userId="efb101a757902745" providerId="LiveId" clId="{82D7737C-EDA9-4731-9375-763E00386332}" dt="2021-11-02T09:06:34.053" v="5639" actId="1076"/>
          <ac:picMkLst>
            <pc:docMk/>
            <pc:sldMk cId="3736236657" sldId="376"/>
            <ac:picMk id="6" creationId="{C6131780-36AF-456C-BC8A-54CC8342418B}"/>
          </ac:picMkLst>
        </pc:picChg>
      </pc:sldChg>
      <pc:sldChg chg="modSp mod">
        <pc:chgData name="景淳 詹" userId="efb101a757902745" providerId="LiveId" clId="{82D7737C-EDA9-4731-9375-763E00386332}" dt="2021-10-28T06:18:37.218" v="920" actId="255"/>
        <pc:sldMkLst>
          <pc:docMk/>
          <pc:sldMk cId="1154335226" sldId="377"/>
        </pc:sldMkLst>
        <pc:spChg chg="mod">
          <ac:chgData name="景淳 詹" userId="efb101a757902745" providerId="LiveId" clId="{82D7737C-EDA9-4731-9375-763E00386332}" dt="2021-10-28T06:18:37.218" v="920" actId="255"/>
          <ac:spMkLst>
            <pc:docMk/>
            <pc:sldMk cId="1154335226" sldId="377"/>
            <ac:spMk id="3" creationId="{5E2EAA9E-7B10-4173-8875-DF26747C9EA3}"/>
          </ac:spMkLst>
        </pc:spChg>
      </pc:sldChg>
      <pc:sldChg chg="addSp delSp modSp mod">
        <pc:chgData name="景淳 詹" userId="efb101a757902745" providerId="LiveId" clId="{82D7737C-EDA9-4731-9375-763E00386332}" dt="2021-11-02T09:06:46.617" v="5642" actId="1076"/>
        <pc:sldMkLst>
          <pc:docMk/>
          <pc:sldMk cId="1707716517" sldId="378"/>
        </pc:sldMkLst>
        <pc:spChg chg="mod">
          <ac:chgData name="景淳 詹" userId="efb101a757902745" providerId="LiveId" clId="{82D7737C-EDA9-4731-9375-763E00386332}" dt="2021-10-26T11:54:07.656" v="198" actId="20577"/>
          <ac:spMkLst>
            <pc:docMk/>
            <pc:sldMk cId="1707716517" sldId="378"/>
            <ac:spMk id="2" creationId="{E5773B5F-834A-492C-B76D-36CD3063D5AE}"/>
          </ac:spMkLst>
        </pc:spChg>
        <pc:spChg chg="del">
          <ac:chgData name="景淳 詹" userId="efb101a757902745" providerId="LiveId" clId="{82D7737C-EDA9-4731-9375-763E00386332}" dt="2021-11-02T09:06:28.091" v="5636" actId="478"/>
          <ac:spMkLst>
            <pc:docMk/>
            <pc:sldMk cId="1707716517" sldId="378"/>
            <ac:spMk id="3" creationId="{6ACDF43A-6E83-4A24-80E6-9E0432BD3FA5}"/>
          </ac:spMkLst>
        </pc:spChg>
        <pc:spChg chg="add del mod">
          <ac:chgData name="景淳 詹" userId="efb101a757902745" providerId="LiveId" clId="{82D7737C-EDA9-4731-9375-763E00386332}" dt="2021-11-02T09:06:29.240" v="5637" actId="478"/>
          <ac:spMkLst>
            <pc:docMk/>
            <pc:sldMk cId="1707716517" sldId="378"/>
            <ac:spMk id="7" creationId="{0B80A02D-B344-4492-A5CA-FDF3FA1F7D1B}"/>
          </ac:spMkLst>
        </pc:spChg>
        <pc:picChg chg="mod">
          <ac:chgData name="景淳 詹" userId="efb101a757902745" providerId="LiveId" clId="{82D7737C-EDA9-4731-9375-763E00386332}" dt="2021-11-02T09:06:46.617" v="5642" actId="1076"/>
          <ac:picMkLst>
            <pc:docMk/>
            <pc:sldMk cId="1707716517" sldId="378"/>
            <ac:picMk id="6" creationId="{7F388D8A-53DC-4088-BA77-497903D4F530}"/>
          </ac:picMkLst>
        </pc:picChg>
      </pc:sldChg>
      <pc:sldChg chg="modSp mod modNotesTx">
        <pc:chgData name="景淳 詹" userId="efb101a757902745" providerId="LiveId" clId="{82D7737C-EDA9-4731-9375-763E00386332}" dt="2021-11-01T08:59:13.626" v="2923" actId="20577"/>
        <pc:sldMkLst>
          <pc:docMk/>
          <pc:sldMk cId="1727037855" sldId="380"/>
        </pc:sldMkLst>
        <pc:spChg chg="mod">
          <ac:chgData name="景淳 詹" userId="efb101a757902745" providerId="LiveId" clId="{82D7737C-EDA9-4731-9375-763E00386332}" dt="2021-10-29T10:52:37.574" v="2259" actId="20577"/>
          <ac:spMkLst>
            <pc:docMk/>
            <pc:sldMk cId="1727037855" sldId="380"/>
            <ac:spMk id="2" creationId="{FFDA83CB-8C70-4E6D-9E76-3F1EF7CFB084}"/>
          </ac:spMkLst>
        </pc:spChg>
      </pc:sldChg>
      <pc:sldChg chg="modSp del mod">
        <pc:chgData name="景淳 詹" userId="efb101a757902745" providerId="LiveId" clId="{82D7737C-EDA9-4731-9375-763E00386332}" dt="2021-10-29T05:24:52.030" v="1919" actId="47"/>
        <pc:sldMkLst>
          <pc:docMk/>
          <pc:sldMk cId="2896884307" sldId="381"/>
        </pc:sldMkLst>
        <pc:spChg chg="mod">
          <ac:chgData name="景淳 詹" userId="efb101a757902745" providerId="LiveId" clId="{82D7737C-EDA9-4731-9375-763E00386332}" dt="2021-10-26T11:50:39.088" v="168" actId="20577"/>
          <ac:spMkLst>
            <pc:docMk/>
            <pc:sldMk cId="2896884307" sldId="381"/>
            <ac:spMk id="3" creationId="{BA9C88A2-6362-43B5-AC1F-04CF094E111E}"/>
          </ac:spMkLst>
        </pc:spChg>
      </pc:sldChg>
      <pc:sldChg chg="modSp mod modNotesTx">
        <pc:chgData name="景淳 詹" userId="efb101a757902745" providerId="LiveId" clId="{82D7737C-EDA9-4731-9375-763E00386332}" dt="2021-11-02T08:57:33.011" v="5525" actId="1035"/>
        <pc:sldMkLst>
          <pc:docMk/>
          <pc:sldMk cId="277777198" sldId="383"/>
        </pc:sldMkLst>
        <pc:picChg chg="mod">
          <ac:chgData name="景淳 詹" userId="efb101a757902745" providerId="LiveId" clId="{82D7737C-EDA9-4731-9375-763E00386332}" dt="2021-11-02T08:57:33.011" v="5525" actId="1035"/>
          <ac:picMkLst>
            <pc:docMk/>
            <pc:sldMk cId="277777198" sldId="383"/>
            <ac:picMk id="5" creationId="{671EABA6-7D22-4861-A606-4602FAB422EC}"/>
          </ac:picMkLst>
        </pc:picChg>
      </pc:sldChg>
      <pc:sldChg chg="modSp mod modNotesTx">
        <pc:chgData name="景淳 詹" userId="efb101a757902745" providerId="LiveId" clId="{82D7737C-EDA9-4731-9375-763E00386332}" dt="2021-11-02T13:13:19.916" v="5839" actId="403"/>
        <pc:sldMkLst>
          <pc:docMk/>
          <pc:sldMk cId="1707026186" sldId="384"/>
        </pc:sldMkLst>
        <pc:spChg chg="mod">
          <ac:chgData name="景淳 詹" userId="efb101a757902745" providerId="LiveId" clId="{82D7737C-EDA9-4731-9375-763E00386332}" dt="2021-10-29T02:46:02.930" v="1389" actId="207"/>
          <ac:spMkLst>
            <pc:docMk/>
            <pc:sldMk cId="1707026186" sldId="384"/>
            <ac:spMk id="2" creationId="{BBA907F6-BA2B-4667-86AA-3F00E2E41872}"/>
          </ac:spMkLst>
        </pc:spChg>
        <pc:spChg chg="mod">
          <ac:chgData name="景淳 詹" userId="efb101a757902745" providerId="LiveId" clId="{82D7737C-EDA9-4731-9375-763E00386332}" dt="2021-11-02T13:13:19.916" v="5839" actId="403"/>
          <ac:spMkLst>
            <pc:docMk/>
            <pc:sldMk cId="1707026186" sldId="384"/>
            <ac:spMk id="3" creationId="{2C2C0F02-D099-4C80-8E30-210B5878D9F7}"/>
          </ac:spMkLst>
        </pc:spChg>
        <pc:picChg chg="mod">
          <ac:chgData name="景淳 詹" userId="efb101a757902745" providerId="LiveId" clId="{82D7737C-EDA9-4731-9375-763E00386332}" dt="2021-11-02T09:02:09.565" v="5583" actId="1076"/>
          <ac:picMkLst>
            <pc:docMk/>
            <pc:sldMk cId="1707026186" sldId="384"/>
            <ac:picMk id="7" creationId="{A637D8A5-49EA-4186-8D36-144B83BC0B7C}"/>
          </ac:picMkLst>
        </pc:picChg>
      </pc:sldChg>
      <pc:sldChg chg="modSp mod modNotesTx">
        <pc:chgData name="景淳 詹" userId="efb101a757902745" providerId="LiveId" clId="{82D7737C-EDA9-4731-9375-763E00386332}" dt="2021-11-02T07:16:13.592" v="4736" actId="1035"/>
        <pc:sldMkLst>
          <pc:docMk/>
          <pc:sldMk cId="4138576080" sldId="385"/>
        </pc:sldMkLst>
        <pc:spChg chg="mod">
          <ac:chgData name="景淳 詹" userId="efb101a757902745" providerId="LiveId" clId="{82D7737C-EDA9-4731-9375-763E00386332}" dt="2021-11-02T07:16:13.592" v="4736" actId="1035"/>
          <ac:spMkLst>
            <pc:docMk/>
            <pc:sldMk cId="4138576080" sldId="385"/>
            <ac:spMk id="2" creationId="{6D261871-7A0B-4A9A-9CDA-1E224C52C6D4}"/>
          </ac:spMkLst>
        </pc:spChg>
        <pc:spChg chg="mod">
          <ac:chgData name="景淳 詹" userId="efb101a757902745" providerId="LiveId" clId="{82D7737C-EDA9-4731-9375-763E00386332}" dt="2021-11-02T07:16:07.984" v="4731" actId="1076"/>
          <ac:spMkLst>
            <pc:docMk/>
            <pc:sldMk cId="4138576080" sldId="385"/>
            <ac:spMk id="3" creationId="{99F2312C-C4C3-4C63-BAA8-7361A13D9E1A}"/>
          </ac:spMkLst>
        </pc:spChg>
        <pc:picChg chg="mod">
          <ac:chgData name="景淳 詹" userId="efb101a757902745" providerId="LiveId" clId="{82D7737C-EDA9-4731-9375-763E00386332}" dt="2021-11-02T07:16:04.541" v="4730" actId="1076"/>
          <ac:picMkLst>
            <pc:docMk/>
            <pc:sldMk cId="4138576080" sldId="385"/>
            <ac:picMk id="5" creationId="{CFE165A1-9822-4825-A5E7-89726FC2D0CD}"/>
          </ac:picMkLst>
        </pc:picChg>
      </pc:sldChg>
      <pc:sldChg chg="modSp mod modNotesTx">
        <pc:chgData name="景淳 詹" userId="efb101a757902745" providerId="LiveId" clId="{82D7737C-EDA9-4731-9375-763E00386332}" dt="2021-11-02T07:18:42.214" v="4759" actId="14100"/>
        <pc:sldMkLst>
          <pc:docMk/>
          <pc:sldMk cId="1174791473" sldId="386"/>
        </pc:sldMkLst>
        <pc:spChg chg="mod">
          <ac:chgData name="景淳 詹" userId="efb101a757902745" providerId="LiveId" clId="{82D7737C-EDA9-4731-9375-763E00386332}" dt="2021-11-02T07:18:42.214" v="4759" actId="14100"/>
          <ac:spMkLst>
            <pc:docMk/>
            <pc:sldMk cId="1174791473" sldId="386"/>
            <ac:spMk id="2" creationId="{736D35A7-2595-44B9-8682-0F3FEA349989}"/>
          </ac:spMkLst>
        </pc:spChg>
        <pc:spChg chg="mod">
          <ac:chgData name="景淳 詹" userId="efb101a757902745" providerId="LiveId" clId="{82D7737C-EDA9-4731-9375-763E00386332}" dt="2021-11-02T07:18:31.564" v="4756" actId="1076"/>
          <ac:spMkLst>
            <pc:docMk/>
            <pc:sldMk cId="1174791473" sldId="386"/>
            <ac:spMk id="3" creationId="{332D60AC-B813-455E-9B4F-C564A98A2257}"/>
          </ac:spMkLst>
        </pc:spChg>
        <pc:picChg chg="mod">
          <ac:chgData name="景淳 詹" userId="efb101a757902745" providerId="LiveId" clId="{82D7737C-EDA9-4731-9375-763E00386332}" dt="2021-11-02T07:18:36.772" v="4758" actId="1076"/>
          <ac:picMkLst>
            <pc:docMk/>
            <pc:sldMk cId="1174791473" sldId="386"/>
            <ac:picMk id="6" creationId="{6CA95B22-228F-449D-A1C9-1D448AFB2227}"/>
          </ac:picMkLst>
        </pc:picChg>
        <pc:picChg chg="mod">
          <ac:chgData name="景淳 詹" userId="efb101a757902745" providerId="LiveId" clId="{82D7737C-EDA9-4731-9375-763E00386332}" dt="2021-11-02T07:18:35.002" v="4757" actId="1076"/>
          <ac:picMkLst>
            <pc:docMk/>
            <pc:sldMk cId="1174791473" sldId="386"/>
            <ac:picMk id="10" creationId="{395E1D93-435F-421F-B50A-4CD41C0BF310}"/>
          </ac:picMkLst>
        </pc:picChg>
      </pc:sldChg>
      <pc:sldChg chg="addSp delSp modSp del mod ord modNotesTx">
        <pc:chgData name="景淳 詹" userId="efb101a757902745" providerId="LiveId" clId="{82D7737C-EDA9-4731-9375-763E00386332}" dt="2021-11-02T07:54:20.380" v="4948" actId="47"/>
        <pc:sldMkLst>
          <pc:docMk/>
          <pc:sldMk cId="2427920569" sldId="387"/>
        </pc:sldMkLst>
        <pc:spChg chg="mod">
          <ac:chgData name="景淳 詹" userId="efb101a757902745" providerId="LiveId" clId="{82D7737C-EDA9-4731-9375-763E00386332}" dt="2021-11-02T05:40:47.194" v="3124" actId="1076"/>
          <ac:spMkLst>
            <pc:docMk/>
            <pc:sldMk cId="2427920569" sldId="387"/>
            <ac:spMk id="2" creationId="{F105930A-5B14-472A-B7EA-41F05424FC45}"/>
          </ac:spMkLst>
        </pc:spChg>
        <pc:spChg chg="del mod">
          <ac:chgData name="景淳 詹" userId="efb101a757902745" providerId="LiveId" clId="{82D7737C-EDA9-4731-9375-763E00386332}" dt="2021-11-02T06:27:32.085" v="3991" actId="478"/>
          <ac:spMkLst>
            <pc:docMk/>
            <pc:sldMk cId="2427920569" sldId="387"/>
            <ac:spMk id="3" creationId="{2E3C8B81-EA26-4A89-815B-8339F61E9847}"/>
          </ac:spMkLst>
        </pc:spChg>
        <pc:spChg chg="add del mod">
          <ac:chgData name="景淳 詹" userId="efb101a757902745" providerId="LiveId" clId="{82D7737C-EDA9-4731-9375-763E00386332}" dt="2021-11-02T06:27:34.121" v="3992" actId="478"/>
          <ac:spMkLst>
            <pc:docMk/>
            <pc:sldMk cId="2427920569" sldId="387"/>
            <ac:spMk id="7" creationId="{B3E9B751-B109-4075-89B6-7C5143DF3F7F}"/>
          </ac:spMkLst>
        </pc:spChg>
        <pc:picChg chg="del mod modCrop">
          <ac:chgData name="景淳 詹" userId="efb101a757902745" providerId="LiveId" clId="{82D7737C-EDA9-4731-9375-763E00386332}" dt="2021-11-02T06:28:51.551" v="4019" actId="21"/>
          <ac:picMkLst>
            <pc:docMk/>
            <pc:sldMk cId="2427920569" sldId="387"/>
            <ac:picMk id="5" creationId="{A1FFAD29-A712-4C36-9052-DE1B1805B864}"/>
          </ac:picMkLst>
        </pc:picChg>
        <pc:picChg chg="add mod modCrop">
          <ac:chgData name="景淳 詹" userId="efb101a757902745" providerId="LiveId" clId="{82D7737C-EDA9-4731-9375-763E00386332}" dt="2021-11-02T07:48:33.459" v="4911" actId="1076"/>
          <ac:picMkLst>
            <pc:docMk/>
            <pc:sldMk cId="2427920569" sldId="387"/>
            <ac:picMk id="8" creationId="{161683FF-169C-4538-8A76-0BF16D5D1F31}"/>
          </ac:picMkLst>
        </pc:picChg>
      </pc:sldChg>
      <pc:sldChg chg="modSp mod modNotesTx">
        <pc:chgData name="景淳 詹" userId="efb101a757902745" providerId="LiveId" clId="{82D7737C-EDA9-4731-9375-763E00386332}" dt="2021-11-02T13:12:58.812" v="5838" actId="404"/>
        <pc:sldMkLst>
          <pc:docMk/>
          <pc:sldMk cId="3295949645" sldId="388"/>
        </pc:sldMkLst>
        <pc:spChg chg="mod">
          <ac:chgData name="景淳 詹" userId="efb101a757902745" providerId="LiveId" clId="{82D7737C-EDA9-4731-9375-763E00386332}" dt="2021-10-29T02:44:17.673" v="1378" actId="14100"/>
          <ac:spMkLst>
            <pc:docMk/>
            <pc:sldMk cId="3295949645" sldId="388"/>
            <ac:spMk id="2" creationId="{50AE9BDB-8DEE-481C-8B6B-5971603AF155}"/>
          </ac:spMkLst>
        </pc:spChg>
        <pc:spChg chg="mod">
          <ac:chgData name="景淳 詹" userId="efb101a757902745" providerId="LiveId" clId="{82D7737C-EDA9-4731-9375-763E00386332}" dt="2021-11-02T13:12:58.812" v="5838" actId="404"/>
          <ac:spMkLst>
            <pc:docMk/>
            <pc:sldMk cId="3295949645" sldId="388"/>
            <ac:spMk id="3" creationId="{193541EA-CA1A-48FF-BD20-B85E96365B23}"/>
          </ac:spMkLst>
        </pc:spChg>
        <pc:picChg chg="mod">
          <ac:chgData name="景淳 詹" userId="efb101a757902745" providerId="LiveId" clId="{82D7737C-EDA9-4731-9375-763E00386332}" dt="2021-11-02T09:05:05.064" v="5628" actId="1076"/>
          <ac:picMkLst>
            <pc:docMk/>
            <pc:sldMk cId="3295949645" sldId="388"/>
            <ac:picMk id="5" creationId="{B01053DE-1C10-42FF-AB50-EF25641E4040}"/>
          </ac:picMkLst>
        </pc:picChg>
      </pc:sldChg>
      <pc:sldChg chg="modSp mod chgLayout">
        <pc:chgData name="景淳 詹" userId="efb101a757902745" providerId="LiveId" clId="{82D7737C-EDA9-4731-9375-763E00386332}" dt="2021-11-02T06:00:33.319" v="3348" actId="700"/>
        <pc:sldMkLst>
          <pc:docMk/>
          <pc:sldMk cId="1591850937" sldId="389"/>
        </pc:sldMkLst>
        <pc:spChg chg="mod ord">
          <ac:chgData name="景淳 詹" userId="efb101a757902745" providerId="LiveId" clId="{82D7737C-EDA9-4731-9375-763E00386332}" dt="2021-11-02T06:00:33.319" v="3348" actId="700"/>
          <ac:spMkLst>
            <pc:docMk/>
            <pc:sldMk cId="1591850937" sldId="389"/>
            <ac:spMk id="2" creationId="{0CE7B76B-1432-4EF4-BC5A-EA764021DB0E}"/>
          </ac:spMkLst>
        </pc:spChg>
        <pc:spChg chg="mod ord">
          <ac:chgData name="景淳 詹" userId="efb101a757902745" providerId="LiveId" clId="{82D7737C-EDA9-4731-9375-763E00386332}" dt="2021-11-02T06:00:33.319" v="3348" actId="700"/>
          <ac:spMkLst>
            <pc:docMk/>
            <pc:sldMk cId="1591850937" sldId="389"/>
            <ac:spMk id="3" creationId="{56040449-F3B6-488D-9B08-B0A7A211AD10}"/>
          </ac:spMkLst>
        </pc:spChg>
        <pc:spChg chg="mod ord">
          <ac:chgData name="景淳 詹" userId="efb101a757902745" providerId="LiveId" clId="{82D7737C-EDA9-4731-9375-763E00386332}" dt="2021-11-02T06:00:33.319" v="3348" actId="700"/>
          <ac:spMkLst>
            <pc:docMk/>
            <pc:sldMk cId="1591850937" sldId="389"/>
            <ac:spMk id="4" creationId="{BE7F515C-C2F5-48CB-9562-D800DC97228C}"/>
          </ac:spMkLst>
        </pc:spChg>
      </pc:sldChg>
      <pc:sldChg chg="modSp mod modClrScheme chgLayout modNotesTx">
        <pc:chgData name="景淳 詹" userId="efb101a757902745" providerId="LiveId" clId="{82D7737C-EDA9-4731-9375-763E00386332}" dt="2021-11-02T06:51:05.001" v="4425" actId="14100"/>
        <pc:sldMkLst>
          <pc:docMk/>
          <pc:sldMk cId="1680814171" sldId="390"/>
        </pc:sldMkLst>
        <pc:spChg chg="mod ord">
          <ac:chgData name="景淳 詹" userId="efb101a757902745" providerId="LiveId" clId="{82D7737C-EDA9-4731-9375-763E00386332}" dt="2021-11-02T06:51:02.374" v="4424" actId="700"/>
          <ac:spMkLst>
            <pc:docMk/>
            <pc:sldMk cId="1680814171" sldId="390"/>
            <ac:spMk id="2" creationId="{6F1CB828-E71B-430F-8F99-C297103040EF}"/>
          </ac:spMkLst>
        </pc:spChg>
        <pc:spChg chg="mod ord">
          <ac:chgData name="景淳 詹" userId="efb101a757902745" providerId="LiveId" clId="{82D7737C-EDA9-4731-9375-763E00386332}" dt="2021-11-02T06:51:05.001" v="4425" actId="14100"/>
          <ac:spMkLst>
            <pc:docMk/>
            <pc:sldMk cId="1680814171" sldId="390"/>
            <ac:spMk id="3" creationId="{53711DD9-1C6E-4FB9-AA38-828CF27C7C39}"/>
          </ac:spMkLst>
        </pc:spChg>
        <pc:spChg chg="mod ord">
          <ac:chgData name="景淳 詹" userId="efb101a757902745" providerId="LiveId" clId="{82D7737C-EDA9-4731-9375-763E00386332}" dt="2021-11-02T06:51:02.374" v="4424" actId="700"/>
          <ac:spMkLst>
            <pc:docMk/>
            <pc:sldMk cId="1680814171" sldId="390"/>
            <ac:spMk id="4" creationId="{7A6E317A-913D-4B7F-BA09-64EB770DEA88}"/>
          </ac:spMkLst>
        </pc:spChg>
      </pc:sldChg>
      <pc:sldChg chg="modSp mod modNotesTx">
        <pc:chgData name="景淳 詹" userId="efb101a757902745" providerId="LiveId" clId="{82D7737C-EDA9-4731-9375-763E00386332}" dt="2021-11-02T11:12:28.067" v="5834" actId="208"/>
        <pc:sldMkLst>
          <pc:docMk/>
          <pc:sldMk cId="256014955" sldId="391"/>
        </pc:sldMkLst>
        <pc:spChg chg="mod">
          <ac:chgData name="景淳 詹" userId="efb101a757902745" providerId="LiveId" clId="{82D7737C-EDA9-4731-9375-763E00386332}" dt="2021-10-29T08:52:09.921" v="1998" actId="20577"/>
          <ac:spMkLst>
            <pc:docMk/>
            <pc:sldMk cId="256014955" sldId="391"/>
            <ac:spMk id="2" creationId="{DA74FE75-A84C-4AF3-A324-64D8C086EDD1}"/>
          </ac:spMkLst>
        </pc:spChg>
        <pc:spChg chg="mod">
          <ac:chgData name="景淳 詹" userId="efb101a757902745" providerId="LiveId" clId="{82D7737C-EDA9-4731-9375-763E00386332}" dt="2021-11-02T06:51:36.552" v="4427" actId="403"/>
          <ac:spMkLst>
            <pc:docMk/>
            <pc:sldMk cId="256014955" sldId="391"/>
            <ac:spMk id="5" creationId="{FDE2C4F5-8D88-44E9-890C-8D2BB28CF5E2}"/>
          </ac:spMkLst>
        </pc:spChg>
        <pc:spChg chg="mod">
          <ac:chgData name="景淳 詹" userId="efb101a757902745" providerId="LiveId" clId="{82D7737C-EDA9-4731-9375-763E00386332}" dt="2021-11-02T06:51:36.552" v="4427" actId="403"/>
          <ac:spMkLst>
            <pc:docMk/>
            <pc:sldMk cId="256014955" sldId="391"/>
            <ac:spMk id="6" creationId="{0674FF7F-DAEB-487F-A2EB-ABEEF40A3C6B}"/>
          </ac:spMkLst>
        </pc:spChg>
        <pc:spChg chg="mod">
          <ac:chgData name="景淳 詹" userId="efb101a757902745" providerId="LiveId" clId="{82D7737C-EDA9-4731-9375-763E00386332}" dt="2021-11-02T06:51:36.552" v="4427" actId="403"/>
          <ac:spMkLst>
            <pc:docMk/>
            <pc:sldMk cId="256014955" sldId="391"/>
            <ac:spMk id="7" creationId="{916A36B6-BE51-461E-A559-5D326504D352}"/>
          </ac:spMkLst>
        </pc:spChg>
        <pc:spChg chg="mod">
          <ac:chgData name="景淳 詹" userId="efb101a757902745" providerId="LiveId" clId="{82D7737C-EDA9-4731-9375-763E00386332}" dt="2021-11-02T11:12:28.067" v="5834" actId="208"/>
          <ac:spMkLst>
            <pc:docMk/>
            <pc:sldMk cId="256014955" sldId="391"/>
            <ac:spMk id="8" creationId="{B69A552A-3991-4C1C-89FD-634530111E1A}"/>
          </ac:spMkLst>
        </pc:sp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10" creationId="{34DE6E14-379B-46AF-9458-EB80042D38F9}"/>
          </ac:cxnSpMkLst>
        </pc:cxn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14" creationId="{DF3AC950-F4A6-475C-81D0-FCFAE8A30B12}"/>
          </ac:cxnSpMkLst>
        </pc:cxn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20" creationId="{D4EF5A82-2716-46A2-9B4C-6C4BDA06D18B}"/>
          </ac:cxnSpMkLst>
        </pc:cxn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22" creationId="{4798F883-DFD5-483D-984B-BD32A2E910E9}"/>
          </ac:cxnSpMkLst>
        </pc:cxnChg>
      </pc:sldChg>
      <pc:sldChg chg="addSp delSp modSp mod modClrScheme chgLayout">
        <pc:chgData name="景淳 詹" userId="efb101a757902745" providerId="LiveId" clId="{82D7737C-EDA9-4731-9375-763E00386332}" dt="2021-11-02T06:52:17.724" v="4433" actId="1076"/>
        <pc:sldMkLst>
          <pc:docMk/>
          <pc:sldMk cId="2300969029" sldId="392"/>
        </pc:sldMkLst>
        <pc:spChg chg="mod ord">
          <ac:chgData name="景淳 詹" userId="efb101a757902745" providerId="LiveId" clId="{82D7737C-EDA9-4731-9375-763E00386332}" dt="2021-11-02T06:51:52.914" v="4428" actId="700"/>
          <ac:spMkLst>
            <pc:docMk/>
            <pc:sldMk cId="2300969029" sldId="392"/>
            <ac:spMk id="2" creationId="{AB12A546-C4EB-445C-9AB3-7B7B31FFB4C2}"/>
          </ac:spMkLst>
        </pc:spChg>
        <pc:spChg chg="mod ord">
          <ac:chgData name="景淳 詹" userId="efb101a757902745" providerId="LiveId" clId="{82D7737C-EDA9-4731-9375-763E00386332}" dt="2021-11-02T06:51:52.914" v="4428" actId="700"/>
          <ac:spMkLst>
            <pc:docMk/>
            <pc:sldMk cId="2300969029" sldId="392"/>
            <ac:spMk id="3" creationId="{1E3AF608-F97F-4C8F-8B17-F0317B276A99}"/>
          </ac:spMkLst>
        </pc:spChg>
        <pc:spChg chg="mod ord">
          <ac:chgData name="景淳 詹" userId="efb101a757902745" providerId="LiveId" clId="{82D7737C-EDA9-4731-9375-763E00386332}" dt="2021-11-02T06:51:52.914" v="4428" actId="700"/>
          <ac:spMkLst>
            <pc:docMk/>
            <pc:sldMk cId="2300969029" sldId="392"/>
            <ac:spMk id="4" creationId="{7C774B3B-9C6C-4C66-B0D9-36AD16566FF6}"/>
          </ac:spMkLst>
        </pc:spChg>
        <pc:spChg chg="add mod">
          <ac:chgData name="景淳 詹" userId="efb101a757902745" providerId="LiveId" clId="{82D7737C-EDA9-4731-9375-763E00386332}" dt="2021-11-02T06:04:55.304" v="3400"/>
          <ac:spMkLst>
            <pc:docMk/>
            <pc:sldMk cId="2300969029" sldId="392"/>
            <ac:spMk id="7" creationId="{55FFDCD4-4DFA-4B96-96D2-9DBE0AB3B749}"/>
          </ac:spMkLst>
        </pc:spChg>
        <pc:spChg chg="del mod">
          <ac:chgData name="景淳 詹" userId="efb101a757902745" providerId="LiveId" clId="{82D7737C-EDA9-4731-9375-763E00386332}" dt="2021-11-02T06:05:01.247" v="3401" actId="478"/>
          <ac:spMkLst>
            <pc:docMk/>
            <pc:sldMk cId="2300969029" sldId="392"/>
            <ac:spMk id="8" creationId="{36F31033-F10E-4A55-B30D-0BDBFDAA6DA1}"/>
          </ac:spMkLst>
        </pc:spChg>
        <pc:picChg chg="mod">
          <ac:chgData name="景淳 詹" userId="efb101a757902745" providerId="LiveId" clId="{82D7737C-EDA9-4731-9375-763E00386332}" dt="2021-11-02T06:52:17.724" v="4433" actId="1076"/>
          <ac:picMkLst>
            <pc:docMk/>
            <pc:sldMk cId="2300969029" sldId="392"/>
            <ac:picMk id="1028" creationId="{A1CF67B9-7244-4BBF-9414-28BAD1BFCDBF}"/>
          </ac:picMkLst>
        </pc:picChg>
      </pc:sldChg>
      <pc:sldChg chg="modSp mod modNotesTx">
        <pc:chgData name="景淳 詹" userId="efb101a757902745" providerId="LiveId" clId="{82D7737C-EDA9-4731-9375-763E00386332}" dt="2021-11-02T06:04:20.532" v="3396" actId="207"/>
        <pc:sldMkLst>
          <pc:docMk/>
          <pc:sldMk cId="701451151" sldId="393"/>
        </pc:sldMkLst>
        <pc:spChg chg="mod">
          <ac:chgData name="景淳 詹" userId="efb101a757902745" providerId="LiveId" clId="{82D7737C-EDA9-4731-9375-763E00386332}" dt="2021-11-02T06:04:20.532" v="3396" actId="207"/>
          <ac:spMkLst>
            <pc:docMk/>
            <pc:sldMk cId="701451151" sldId="393"/>
            <ac:spMk id="7" creationId="{AEE73D31-2ABD-4338-8484-D7B36414122D}"/>
          </ac:spMkLst>
        </pc:spChg>
        <pc:picChg chg="mod">
          <ac:chgData name="景淳 詹" userId="efb101a757902745" providerId="LiveId" clId="{82D7737C-EDA9-4731-9375-763E00386332}" dt="2021-11-02T06:01:18.343" v="3361" actId="1036"/>
          <ac:picMkLst>
            <pc:docMk/>
            <pc:sldMk cId="701451151" sldId="393"/>
            <ac:picMk id="1026" creationId="{65CC2B4C-53ED-41B9-ADFD-21801059B9F1}"/>
          </ac:picMkLst>
        </pc:picChg>
      </pc:sldChg>
      <pc:sldChg chg="addSp delSp modSp new mod modNotesTx">
        <pc:chgData name="景淳 詹" userId="efb101a757902745" providerId="LiveId" clId="{82D7737C-EDA9-4731-9375-763E00386332}" dt="2021-11-02T06:44:54.112" v="4318" actId="20577"/>
        <pc:sldMkLst>
          <pc:docMk/>
          <pc:sldMk cId="1479261340" sldId="394"/>
        </pc:sldMkLst>
        <pc:spChg chg="mod">
          <ac:chgData name="景淳 詹" userId="efb101a757902745" providerId="LiveId" clId="{82D7737C-EDA9-4731-9375-763E00386332}" dt="2021-10-27T06:25:04.685" v="527" actId="20577"/>
          <ac:spMkLst>
            <pc:docMk/>
            <pc:sldMk cId="1479261340" sldId="394"/>
            <ac:spMk id="2" creationId="{554B2331-FE89-4D02-8225-229241FD6229}"/>
          </ac:spMkLst>
        </pc:spChg>
        <pc:spChg chg="mod">
          <ac:chgData name="景淳 詹" userId="efb101a757902745" providerId="LiveId" clId="{82D7737C-EDA9-4731-9375-763E00386332}" dt="2021-11-02T06:44:54.112" v="4318" actId="20577"/>
          <ac:spMkLst>
            <pc:docMk/>
            <pc:sldMk cId="1479261340" sldId="394"/>
            <ac:spMk id="3" creationId="{05634657-CA55-4DC0-8AC8-C78E0B75CA35}"/>
          </ac:spMkLst>
        </pc:spChg>
        <pc:spChg chg="add">
          <ac:chgData name="景淳 詹" userId="efb101a757902745" providerId="LiveId" clId="{82D7737C-EDA9-4731-9375-763E00386332}" dt="2021-10-27T06:21:10.736" v="501"/>
          <ac:spMkLst>
            <pc:docMk/>
            <pc:sldMk cId="1479261340" sldId="394"/>
            <ac:spMk id="7" creationId="{F505C7C5-B199-4A52-BEFF-5A6881001766}"/>
          </ac:spMkLst>
        </pc:spChg>
        <pc:spChg chg="add mod">
          <ac:chgData name="景淳 詹" userId="efb101a757902745" providerId="LiveId" clId="{82D7737C-EDA9-4731-9375-763E00386332}" dt="2021-10-27T06:21:37.210" v="504" actId="14100"/>
          <ac:spMkLst>
            <pc:docMk/>
            <pc:sldMk cId="1479261340" sldId="394"/>
            <ac:spMk id="8" creationId="{9770F5C5-1A9C-4AA0-85C4-2946950AEF5E}"/>
          </ac:spMkLst>
        </pc:spChg>
        <pc:picChg chg="add del mod">
          <ac:chgData name="景淳 詹" userId="efb101a757902745" providerId="LiveId" clId="{82D7737C-EDA9-4731-9375-763E00386332}" dt="2021-10-27T06:21:54.239" v="505" actId="478"/>
          <ac:picMkLst>
            <pc:docMk/>
            <pc:sldMk cId="1479261340" sldId="394"/>
            <ac:picMk id="6" creationId="{8D70359E-9EF2-4E22-9A79-CB5138852550}"/>
          </ac:picMkLst>
        </pc:picChg>
        <pc:picChg chg="add mod">
          <ac:chgData name="景淳 詹" userId="efb101a757902745" providerId="LiveId" clId="{82D7737C-EDA9-4731-9375-763E00386332}" dt="2021-10-27T06:24:28.823" v="516" actId="1076"/>
          <ac:picMkLst>
            <pc:docMk/>
            <pc:sldMk cId="1479261340" sldId="394"/>
            <ac:picMk id="10" creationId="{49968581-0F0D-46A7-B469-99CED5ABE6B7}"/>
          </ac:picMkLst>
        </pc:picChg>
      </pc:sldChg>
      <pc:sldChg chg="modSp new del mod">
        <pc:chgData name="景淳 詹" userId="efb101a757902745" providerId="LiveId" clId="{82D7737C-EDA9-4731-9375-763E00386332}" dt="2021-10-28T06:02:38.156" v="869" actId="47"/>
        <pc:sldMkLst>
          <pc:docMk/>
          <pc:sldMk cId="2366804992" sldId="395"/>
        </pc:sldMkLst>
        <pc:spChg chg="mod">
          <ac:chgData name="景淳 詹" userId="efb101a757902745" providerId="LiveId" clId="{82D7737C-EDA9-4731-9375-763E00386332}" dt="2021-10-28T06:02:21.453" v="867" actId="207"/>
          <ac:spMkLst>
            <pc:docMk/>
            <pc:sldMk cId="2366804992" sldId="395"/>
            <ac:spMk id="3" creationId="{50592ECC-1D01-4BE3-84C4-911BFBE7A243}"/>
          </ac:spMkLst>
        </pc:spChg>
      </pc:sldChg>
      <pc:sldChg chg="modSp add mod modNotesTx">
        <pc:chgData name="景淳 詹" userId="efb101a757902745" providerId="LiveId" clId="{82D7737C-EDA9-4731-9375-763E00386332}" dt="2021-11-01T05:12:39.254" v="2513" actId="207"/>
        <pc:sldMkLst>
          <pc:docMk/>
          <pc:sldMk cId="3321804227" sldId="395"/>
        </pc:sldMkLst>
        <pc:spChg chg="mod">
          <ac:chgData name="景淳 詹" userId="efb101a757902745" providerId="LiveId" clId="{82D7737C-EDA9-4731-9375-763E00386332}" dt="2021-11-01T05:12:39.254" v="2513" actId="207"/>
          <ac:spMkLst>
            <pc:docMk/>
            <pc:sldMk cId="3321804227" sldId="395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9T03:34:20.639" v="1675"/>
          <ac:spMkLst>
            <pc:docMk/>
            <pc:sldMk cId="3321804227" sldId="395"/>
            <ac:spMk id="3" creationId="{BA9C88A2-6362-43B5-AC1F-04CF094E111E}"/>
          </ac:spMkLst>
        </pc:spChg>
      </pc:sldChg>
      <pc:sldChg chg="modSp add mod modNotesTx">
        <pc:chgData name="景淳 詹" userId="efb101a757902745" providerId="LiveId" clId="{82D7737C-EDA9-4731-9375-763E00386332}" dt="2021-11-01T05:12:46.862" v="2514" actId="207"/>
        <pc:sldMkLst>
          <pc:docMk/>
          <pc:sldMk cId="124693577" sldId="396"/>
        </pc:sldMkLst>
        <pc:spChg chg="mod">
          <ac:chgData name="景淳 詹" userId="efb101a757902745" providerId="LiveId" clId="{82D7737C-EDA9-4731-9375-763E00386332}" dt="2021-11-01T05:12:46.862" v="2514" actId="207"/>
          <ac:spMkLst>
            <pc:docMk/>
            <pc:sldMk cId="124693577" sldId="396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9T10:50:50.256" v="2235" actId="20577"/>
          <ac:spMkLst>
            <pc:docMk/>
            <pc:sldMk cId="124693577" sldId="396"/>
            <ac:spMk id="3" creationId="{BA9C88A2-6362-43B5-AC1F-04CF094E111E}"/>
          </ac:spMkLst>
        </pc:spChg>
      </pc:sldChg>
      <pc:sldChg chg="new del">
        <pc:chgData name="景淳 詹" userId="efb101a757902745" providerId="LiveId" clId="{82D7737C-EDA9-4731-9375-763E00386332}" dt="2021-11-02T05:41:21.452" v="3125" actId="47"/>
        <pc:sldMkLst>
          <pc:docMk/>
          <pc:sldMk cId="327712081" sldId="397"/>
        </pc:sldMkLst>
      </pc:sldChg>
      <pc:sldChg chg="modSp new del mod ord">
        <pc:chgData name="景淳 詹" userId="efb101a757902745" providerId="LiveId" clId="{82D7737C-EDA9-4731-9375-763E00386332}" dt="2021-11-02T07:33:25.082" v="4848" actId="47"/>
        <pc:sldMkLst>
          <pc:docMk/>
          <pc:sldMk cId="2678169467" sldId="398"/>
        </pc:sldMkLst>
        <pc:spChg chg="mod">
          <ac:chgData name="景淳 詹" userId="efb101a757902745" providerId="LiveId" clId="{82D7737C-EDA9-4731-9375-763E00386332}" dt="2021-11-02T05:32:00.645" v="3061" actId="20577"/>
          <ac:spMkLst>
            <pc:docMk/>
            <pc:sldMk cId="2678169467" sldId="398"/>
            <ac:spMk id="2" creationId="{58E6CD2C-E5BB-446C-A0CE-F4E0C6F0BA54}"/>
          </ac:spMkLst>
        </pc:spChg>
      </pc:sldChg>
      <pc:sldChg chg="addSp delSp modSp new mod modNotesTx">
        <pc:chgData name="景淳 詹" userId="efb101a757902745" providerId="LiveId" clId="{82D7737C-EDA9-4731-9375-763E00386332}" dt="2021-11-02T08:01:56.177" v="4986" actId="403"/>
        <pc:sldMkLst>
          <pc:docMk/>
          <pc:sldMk cId="2520131875" sldId="399"/>
        </pc:sldMkLst>
        <pc:spChg chg="mod">
          <ac:chgData name="景淳 詹" userId="efb101a757902745" providerId="LiveId" clId="{82D7737C-EDA9-4731-9375-763E00386332}" dt="2021-11-02T07:46:11.131" v="4902" actId="20577"/>
          <ac:spMkLst>
            <pc:docMk/>
            <pc:sldMk cId="2520131875" sldId="399"/>
            <ac:spMk id="2" creationId="{3116514A-3E46-4CAC-B406-636B57AF9721}"/>
          </ac:spMkLst>
        </pc:spChg>
        <pc:spChg chg="mod">
          <ac:chgData name="景淳 詹" userId="efb101a757902745" providerId="LiveId" clId="{82D7737C-EDA9-4731-9375-763E00386332}" dt="2021-11-02T08:01:56.177" v="4986" actId="403"/>
          <ac:spMkLst>
            <pc:docMk/>
            <pc:sldMk cId="2520131875" sldId="399"/>
            <ac:spMk id="3" creationId="{C44BAE6B-02C8-41D0-AE7E-763E41943E21}"/>
          </ac:spMkLst>
        </pc:spChg>
        <pc:picChg chg="add del">
          <ac:chgData name="景淳 詹" userId="efb101a757902745" providerId="LiveId" clId="{82D7737C-EDA9-4731-9375-763E00386332}" dt="2021-11-02T07:43:49.969" v="4870" actId="22"/>
          <ac:picMkLst>
            <pc:docMk/>
            <pc:sldMk cId="2520131875" sldId="399"/>
            <ac:picMk id="6" creationId="{1FBAD719-18A6-4CBC-8458-ED031CCA9F76}"/>
          </ac:picMkLst>
        </pc:picChg>
        <pc:picChg chg="add mod modCrop">
          <ac:chgData name="景淳 詹" userId="efb101a757902745" providerId="LiveId" clId="{82D7737C-EDA9-4731-9375-763E00386332}" dt="2021-11-02T07:45:21.777" v="4887" actId="1076"/>
          <ac:picMkLst>
            <pc:docMk/>
            <pc:sldMk cId="2520131875" sldId="399"/>
            <ac:picMk id="8" creationId="{552BF78A-0BD6-4423-BE6E-70D434886D6B}"/>
          </ac:picMkLst>
        </pc:picChg>
      </pc:sldChg>
      <pc:sldChg chg="modSp add mod">
        <pc:chgData name="景淳 詹" userId="efb101a757902745" providerId="LiveId" clId="{82D7737C-EDA9-4731-9375-763E00386332}" dt="2021-11-02T07:01:24.919" v="4656" actId="1035"/>
        <pc:sldMkLst>
          <pc:docMk/>
          <pc:sldMk cId="572488714" sldId="400"/>
        </pc:sldMkLst>
        <pc:spChg chg="mod">
          <ac:chgData name="景淳 詹" userId="efb101a757902745" providerId="LiveId" clId="{82D7737C-EDA9-4731-9375-763E00386332}" dt="2021-11-02T06:21:50.107" v="3866" actId="14100"/>
          <ac:spMkLst>
            <pc:docMk/>
            <pc:sldMk cId="572488714" sldId="400"/>
            <ac:spMk id="2" creationId="{51788962-7727-45C5-9078-5CC101AC1334}"/>
          </ac:spMkLst>
        </pc:spChg>
        <pc:spChg chg="mod">
          <ac:chgData name="景淳 詹" userId="efb101a757902745" providerId="LiveId" clId="{82D7737C-EDA9-4731-9375-763E00386332}" dt="2021-11-02T06:22:41.318" v="3893" actId="1036"/>
          <ac:spMkLst>
            <pc:docMk/>
            <pc:sldMk cId="572488714" sldId="400"/>
            <ac:spMk id="3" creationId="{5A995788-5FE3-4226-AFC6-5294F71144A8}"/>
          </ac:spMkLst>
        </pc:spChg>
        <pc:picChg chg="mod">
          <ac:chgData name="景淳 詹" userId="efb101a757902745" providerId="LiveId" clId="{82D7737C-EDA9-4731-9375-763E00386332}" dt="2021-11-02T07:01:24.919" v="4656" actId="1035"/>
          <ac:picMkLst>
            <pc:docMk/>
            <pc:sldMk cId="572488714" sldId="400"/>
            <ac:picMk id="7" creationId="{BED4D9AC-014D-4CF5-B005-DAE4E79E604C}"/>
          </ac:picMkLst>
        </pc:picChg>
      </pc:sldChg>
      <pc:sldChg chg="addSp modSp add mod modNotesTx">
        <pc:chgData name="景淳 詹" userId="efb101a757902745" providerId="LiveId" clId="{82D7737C-EDA9-4731-9375-763E00386332}" dt="2021-11-02T08:06:16.311" v="5022" actId="1038"/>
        <pc:sldMkLst>
          <pc:docMk/>
          <pc:sldMk cId="4128398248" sldId="401"/>
        </pc:sldMkLst>
        <pc:spChg chg="mod">
          <ac:chgData name="景淳 詹" userId="efb101a757902745" providerId="LiveId" clId="{82D7737C-EDA9-4731-9375-763E00386332}" dt="2021-11-02T07:33:11.224" v="4847" actId="20577"/>
          <ac:spMkLst>
            <pc:docMk/>
            <pc:sldMk cId="4128398248" sldId="401"/>
            <ac:spMk id="2" creationId="{25877FA1-7033-4652-8593-43F2A286787F}"/>
          </ac:spMkLst>
        </pc:spChg>
        <pc:spChg chg="mod">
          <ac:chgData name="景淳 詹" userId="efb101a757902745" providerId="LiveId" clId="{82D7737C-EDA9-4731-9375-763E00386332}" dt="2021-11-02T07:26:43.198" v="4803" actId="1076"/>
          <ac:spMkLst>
            <pc:docMk/>
            <pc:sldMk cId="4128398248" sldId="401"/>
            <ac:spMk id="3" creationId="{14354C6B-79DA-4AAF-B34D-C5D5E1B927FD}"/>
          </ac:spMkLst>
        </pc:spChg>
        <pc:spChg chg="mod">
          <ac:chgData name="景淳 詹" userId="efb101a757902745" providerId="LiveId" clId="{82D7737C-EDA9-4731-9375-763E00386332}" dt="2021-11-02T08:04:41.370" v="5007" actId="1076"/>
          <ac:spMkLst>
            <pc:docMk/>
            <pc:sldMk cId="4128398248" sldId="401"/>
            <ac:spMk id="4" creationId="{D40BA7CD-9D77-4C64-A8BF-5F31F951B322}"/>
          </ac:spMkLst>
        </pc:spChg>
        <pc:spChg chg="add mod">
          <ac:chgData name="景淳 詹" userId="efb101a757902745" providerId="LiveId" clId="{82D7737C-EDA9-4731-9375-763E00386332}" dt="2021-11-02T08:03:49.317" v="4997" actId="1076"/>
          <ac:spMkLst>
            <pc:docMk/>
            <pc:sldMk cId="4128398248" sldId="401"/>
            <ac:spMk id="8" creationId="{AD78C797-EABA-4130-A810-39D437D52D5B}"/>
          </ac:spMkLst>
        </pc:spChg>
        <pc:spChg chg="add mod">
          <ac:chgData name="景淳 詹" userId="efb101a757902745" providerId="LiveId" clId="{82D7737C-EDA9-4731-9375-763E00386332}" dt="2021-11-02T08:06:16.311" v="5022" actId="1038"/>
          <ac:spMkLst>
            <pc:docMk/>
            <pc:sldMk cId="4128398248" sldId="401"/>
            <ac:spMk id="9" creationId="{5C5D3CC9-B961-4B1A-B390-4640D47FB024}"/>
          </ac:spMkLst>
        </pc:spChg>
        <pc:picChg chg="mod modCrop">
          <ac:chgData name="景淳 詹" userId="efb101a757902745" providerId="LiveId" clId="{82D7737C-EDA9-4731-9375-763E00386332}" dt="2021-11-02T07:27:27.107" v="4808" actId="1076"/>
          <ac:picMkLst>
            <pc:docMk/>
            <pc:sldMk cId="4128398248" sldId="401"/>
            <ac:picMk id="5" creationId="{6AD29A14-95D6-4B0F-B24E-41D610376344}"/>
          </ac:picMkLst>
        </pc:picChg>
        <pc:picChg chg="add mod modCrop">
          <ac:chgData name="景淳 詹" userId="efb101a757902745" providerId="LiveId" clId="{82D7737C-EDA9-4731-9375-763E00386332}" dt="2021-11-02T08:02:59.214" v="4989" actId="1076"/>
          <ac:picMkLst>
            <pc:docMk/>
            <pc:sldMk cId="4128398248" sldId="401"/>
            <ac:picMk id="7" creationId="{FC5FC80D-04B0-4C58-A498-EE5C113DC70C}"/>
          </ac:picMkLst>
        </pc:picChg>
      </pc:sldChg>
      <pc:sldChg chg="addSp modSp new mod ord">
        <pc:chgData name="景淳 詹" userId="efb101a757902745" providerId="LiveId" clId="{82D7737C-EDA9-4731-9375-763E00386332}" dt="2021-11-02T08:16:10.299" v="5072" actId="1076"/>
        <pc:sldMkLst>
          <pc:docMk/>
          <pc:sldMk cId="152918076" sldId="402"/>
        </pc:sldMkLst>
        <pc:spChg chg="mod">
          <ac:chgData name="景淳 詹" userId="efb101a757902745" providerId="LiveId" clId="{82D7737C-EDA9-4731-9375-763E00386332}" dt="2021-11-02T07:48:47.370" v="4915"/>
          <ac:spMkLst>
            <pc:docMk/>
            <pc:sldMk cId="152918076" sldId="402"/>
            <ac:spMk id="2" creationId="{DB706279-70AC-4C2F-8A25-1833DA142901}"/>
          </ac:spMkLst>
        </pc:spChg>
        <pc:spChg chg="mod">
          <ac:chgData name="景淳 詹" userId="efb101a757902745" providerId="LiveId" clId="{82D7737C-EDA9-4731-9375-763E00386332}" dt="2021-11-02T08:16:05.992" v="5071" actId="20577"/>
          <ac:spMkLst>
            <pc:docMk/>
            <pc:sldMk cId="152918076" sldId="402"/>
            <ac:spMk id="3" creationId="{BD84FB53-0269-4D03-A340-7B5DA03622AF}"/>
          </ac:spMkLst>
        </pc:spChg>
        <pc:picChg chg="add mod">
          <ac:chgData name="景淳 詹" userId="efb101a757902745" providerId="LiveId" clId="{82D7737C-EDA9-4731-9375-763E00386332}" dt="2021-11-02T08:16:10.299" v="5072" actId="1076"/>
          <ac:picMkLst>
            <pc:docMk/>
            <pc:sldMk cId="152918076" sldId="402"/>
            <ac:picMk id="5" creationId="{B4A5B4D4-6315-4A97-929C-6F0A6B1D7382}"/>
          </ac:picMkLst>
        </pc:picChg>
      </pc:sldChg>
      <pc:sldChg chg="modSp add mod modNotesTx">
        <pc:chgData name="景淳 詹" userId="efb101a757902745" providerId="LiveId" clId="{82D7737C-EDA9-4731-9375-763E00386332}" dt="2021-11-03T10:01:18.257" v="6047"/>
        <pc:sldMkLst>
          <pc:docMk/>
          <pc:sldMk cId="1299778005" sldId="403"/>
        </pc:sldMkLst>
        <pc:spChg chg="mod">
          <ac:chgData name="景淳 詹" userId="efb101a757902745" providerId="LiveId" clId="{82D7737C-EDA9-4731-9375-763E00386332}" dt="2021-11-03T09:45:57.588" v="5969" actId="20577"/>
          <ac:spMkLst>
            <pc:docMk/>
            <pc:sldMk cId="1299778005" sldId="403"/>
            <ac:spMk id="3" creationId="{6221E768-E452-4162-9FC0-0192FBC224D4}"/>
          </ac:spMkLst>
        </pc:spChg>
        <pc:picChg chg="mod">
          <ac:chgData name="景淳 詹" userId="efb101a757902745" providerId="LiveId" clId="{82D7737C-EDA9-4731-9375-763E00386332}" dt="2021-11-03T09:46:06.045" v="5970" actId="1076"/>
          <ac:picMkLst>
            <pc:docMk/>
            <pc:sldMk cId="1299778005" sldId="403"/>
            <ac:picMk id="6" creationId="{4FD6981C-E8CC-4D0B-9281-7C482DA4C7B6}"/>
          </ac:picMkLst>
        </pc:picChg>
      </pc:sldChg>
      <pc:sldChg chg="new del">
        <pc:chgData name="景淳 詹" userId="efb101a757902745" providerId="LiveId" clId="{82D7737C-EDA9-4731-9375-763E00386332}" dt="2021-11-03T06:51:12.147" v="5848" actId="680"/>
        <pc:sldMkLst>
          <pc:docMk/>
          <pc:sldMk cId="2171284077" sldId="403"/>
        </pc:sldMkLst>
      </pc:sldChg>
      <pc:sldChg chg="add del">
        <pc:chgData name="景淳 詹" userId="efb101a757902745" providerId="LiveId" clId="{82D7737C-EDA9-4731-9375-763E00386332}" dt="2021-11-03T09:43:28.511" v="5874"/>
        <pc:sldMkLst>
          <pc:docMk/>
          <pc:sldMk cId="2538711503" sldId="404"/>
        </pc:sldMkLst>
      </pc:sldChg>
      <pc:sldChg chg="add del">
        <pc:chgData name="景淳 詹" userId="efb101a757902745" providerId="LiveId" clId="{82D7737C-EDA9-4731-9375-763E00386332}" dt="2021-11-03T09:43:48.105" v="5876"/>
        <pc:sldMkLst>
          <pc:docMk/>
          <pc:sldMk cId="2945882021" sldId="404"/>
        </pc:sldMkLst>
      </pc:sldChg>
      <pc:sldMasterChg chg="modSp mod addSldLayout modSldLayout">
        <pc:chgData name="景淳 詹" userId="efb101a757902745" providerId="LiveId" clId="{82D7737C-EDA9-4731-9375-763E00386332}" dt="2021-11-02T06:49:37.817" v="4414" actId="1035"/>
        <pc:sldMasterMkLst>
          <pc:docMk/>
          <pc:sldMasterMk cId="550741297" sldId="2147483648"/>
        </pc:sldMasterMkLst>
        <pc:spChg chg="mod">
          <ac:chgData name="景淳 詹" userId="efb101a757902745" providerId="LiveId" clId="{82D7737C-EDA9-4731-9375-763E00386332}" dt="2021-11-02T06:49:26.313" v="4409" actId="2710"/>
          <ac:spMkLst>
            <pc:docMk/>
            <pc:sldMasterMk cId="550741297" sldId="2147483648"/>
            <ac:spMk id="2" creationId="{C0814A4A-8CA0-46BE-9909-C9B1904A6C5A}"/>
          </ac:spMkLst>
        </pc:spChg>
        <pc:spChg chg="mod">
          <ac:chgData name="景淳 詹" userId="efb101a757902745" providerId="LiveId" clId="{82D7737C-EDA9-4731-9375-763E00386332}" dt="2021-11-02T06:49:26.313" v="4409" actId="2710"/>
          <ac:spMkLst>
            <pc:docMk/>
            <pc:sldMasterMk cId="550741297" sldId="2147483648"/>
            <ac:spMk id="3" creationId="{A02E3EC3-167A-4A4F-8D89-BFFDD064780D}"/>
          </ac:spMkLst>
        </pc:spChg>
        <pc:spChg chg="mod">
          <ac:chgData name="景淳 詹" userId="efb101a757902745" providerId="LiveId" clId="{82D7737C-EDA9-4731-9375-763E00386332}" dt="2021-11-02T06:49:37.817" v="4414" actId="1035"/>
          <ac:spMkLst>
            <pc:docMk/>
            <pc:sldMasterMk cId="550741297" sldId="2147483648"/>
            <ac:spMk id="6" creationId="{C9A3ECAD-7238-44A2-A759-19BE5F15C559}"/>
          </ac:spMkLst>
        </pc:spChg>
        <pc:sldLayoutChg chg="modSp">
          <pc:chgData name="景淳 詹" userId="efb101a757902745" providerId="LiveId" clId="{82D7737C-EDA9-4731-9375-763E00386332}" dt="2021-11-02T06:02:03.303" v="3381" actId="403"/>
          <pc:sldLayoutMkLst>
            <pc:docMk/>
            <pc:sldMasterMk cId="550741297" sldId="2147483648"/>
            <pc:sldLayoutMk cId="2742026410" sldId="2147483650"/>
          </pc:sldLayoutMkLst>
          <pc:spChg chg="mod">
            <ac:chgData name="景淳 詹" userId="efb101a757902745" providerId="LiveId" clId="{82D7737C-EDA9-4731-9375-763E00386332}" dt="2021-10-29T02:41:58.490" v="1376" actId="113"/>
            <ac:spMkLst>
              <pc:docMk/>
              <pc:sldMasterMk cId="550741297" sldId="2147483648"/>
              <pc:sldLayoutMk cId="2742026410" sldId="2147483650"/>
              <ac:spMk id="2" creationId="{18E56EF1-E0A4-44E1-8E07-5222D85EA371}"/>
            </ac:spMkLst>
          </pc:spChg>
          <pc:spChg chg="mod">
            <ac:chgData name="景淳 詹" userId="efb101a757902745" providerId="LiveId" clId="{82D7737C-EDA9-4731-9375-763E00386332}" dt="2021-11-02T06:02:03.303" v="3381" actId="403"/>
            <ac:spMkLst>
              <pc:docMk/>
              <pc:sldMasterMk cId="550741297" sldId="2147483648"/>
              <pc:sldLayoutMk cId="2742026410" sldId="2147483650"/>
              <ac:spMk id="6" creationId="{453B5CAF-BF6E-4E9D-8D7A-B331920945D5}"/>
            </ac:spMkLst>
          </pc:spChg>
        </pc:sldLayoutChg>
        <pc:sldLayoutChg chg="addSp modSp add mod modTransition">
          <pc:chgData name="景淳 詹" userId="efb101a757902745" providerId="LiveId" clId="{82D7737C-EDA9-4731-9375-763E00386332}" dt="2021-11-02T06:08:54.250" v="3543" actId="1036"/>
          <pc:sldLayoutMkLst>
            <pc:docMk/>
            <pc:sldMasterMk cId="550741297" sldId="2147483648"/>
            <pc:sldLayoutMk cId="2266286728" sldId="2147483660"/>
          </pc:sldLayoutMkLst>
          <pc:spChg chg="mod">
            <ac:chgData name="景淳 詹" userId="efb101a757902745" providerId="LiveId" clId="{82D7737C-EDA9-4731-9375-763E00386332}" dt="2021-11-02T06:08:51.112" v="3526" actId="1036"/>
            <ac:spMkLst>
              <pc:docMk/>
              <pc:sldMasterMk cId="550741297" sldId="2147483648"/>
              <pc:sldLayoutMk cId="2266286728" sldId="2147483660"/>
              <ac:spMk id="2" creationId="{18E56EF1-E0A4-44E1-8E07-5222D85EA371}"/>
            </ac:spMkLst>
          </pc:spChg>
          <pc:spChg chg="mod">
            <ac:chgData name="景淳 詹" userId="efb101a757902745" providerId="LiveId" clId="{82D7737C-EDA9-4731-9375-763E00386332}" dt="2021-11-02T06:08:54.250" v="3543" actId="1036"/>
            <ac:spMkLst>
              <pc:docMk/>
              <pc:sldMasterMk cId="550741297" sldId="2147483648"/>
              <pc:sldLayoutMk cId="2266286728" sldId="2147483660"/>
              <ac:spMk id="3" creationId="{27D52BA5-04D8-4218-B6F7-86FFC513F11E}"/>
            </ac:spMkLst>
          </pc:spChg>
          <pc:spChg chg="add mod">
            <ac:chgData name="景淳 詹" userId="efb101a757902745" providerId="LiveId" clId="{82D7737C-EDA9-4731-9375-763E00386332}" dt="2021-11-02T06:08:44.266" v="3516" actId="571"/>
            <ac:spMkLst>
              <pc:docMk/>
              <pc:sldMasterMk cId="550741297" sldId="2147483648"/>
              <pc:sldLayoutMk cId="2266286728" sldId="2147483660"/>
              <ac:spMk id="7" creationId="{3D589A71-BDFF-4763-B947-5AF9F8C4C477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7972283-A204-4837-BB75-068645FFD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809243-BF71-46DC-8B5D-CF935F42C4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9C948-95B8-4F52-9403-3619C4ADDC4E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5AB30A-C4D8-4AA6-B86A-BAFB16C3B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EF0D77-54EA-4D63-96D2-7E78FDED21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4488C-3065-4FF3-8D21-2B0742E99F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351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F0BD-D1FE-40AF-9E09-AC34932E0A13}" type="datetimeFigureOut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40E29-FCC9-47B8-BFAE-B141FD7816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36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476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6369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8171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3639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6880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37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5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59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14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74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0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54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689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0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16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63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1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538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38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i="0" dirty="0">
              <a:solidFill>
                <a:schemeClr val="accent1"/>
              </a:solidFill>
              <a:effectLst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40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0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061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279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303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-apple-system"/>
              </a:rPr>
              <a:t>Exclamation Mark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576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56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073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447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40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655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954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285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90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881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224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67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359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6130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452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0726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67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221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1675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96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1">
              <a:buNone/>
            </a:pPr>
            <a:r>
              <a:rPr lang="en-US" altLang="zh-TW" sz="1800" dirty="0" err="1">
                <a:solidFill>
                  <a:srgbClr val="FF0000"/>
                </a:solidFill>
              </a:rPr>
              <a:t>url</a:t>
            </a:r>
            <a:r>
              <a:rPr lang="en-US" altLang="zh-TW" sz="1800" dirty="0">
                <a:solidFill>
                  <a:srgbClr val="FF0000"/>
                </a:solidFill>
              </a:rPr>
              <a:t> = “http://e-service.cwb.gov.tw/</a:t>
            </a:r>
            <a:r>
              <a:rPr lang="en-US" altLang="zh-TW" sz="1800" dirty="0" err="1">
                <a:solidFill>
                  <a:srgbClr val="FF0000"/>
                </a:solidFill>
              </a:rPr>
              <a:t>HistoryDataQuery</a:t>
            </a:r>
            <a:r>
              <a:rPr lang="en-US" altLang="zh-TW" sz="1800" dirty="0">
                <a:solidFill>
                  <a:srgbClr val="FF0000"/>
                </a:solidFill>
              </a:rPr>
              <a:t>/</a:t>
            </a:r>
            <a:r>
              <a:rPr lang="en-US" altLang="zh-TW" sz="1800" dirty="0" err="1">
                <a:solidFill>
                  <a:srgbClr val="FF0000"/>
                </a:solidFill>
              </a:rPr>
              <a:t>MonthDataController.do?command</a:t>
            </a:r>
            <a:r>
              <a:rPr lang="en-US" altLang="zh-TW" sz="1800" dirty="0">
                <a:solidFill>
                  <a:srgbClr val="FF0000"/>
                </a:solidFill>
              </a:rPr>
              <a:t>=</a:t>
            </a:r>
            <a:r>
              <a:rPr lang="en-US" altLang="zh-TW" sz="1800" dirty="0" err="1">
                <a:solidFill>
                  <a:srgbClr val="FF0000"/>
                </a:solidFill>
              </a:rPr>
              <a:t>viewMain&amp;station</a:t>
            </a:r>
            <a:r>
              <a:rPr lang="en-US" altLang="zh-TW" sz="1800" dirty="0">
                <a:solidFill>
                  <a:srgbClr val="FF0000"/>
                </a:solidFill>
              </a:rPr>
              <a:t>=C0AC70&amp;stname=%25E4%25BF%25A1%25E7%25BE%25A9&amp;datepicker=2021-06”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281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544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2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313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54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2946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7917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103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137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553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3789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30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712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49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1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0484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577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1679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9555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458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503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7308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0674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9164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826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3202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0090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8388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4093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3559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1774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5128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3014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5501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5064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67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889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1257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124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6931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3017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8688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0023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365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2036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4414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74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755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6512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1984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7734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518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952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7660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0767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9853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9981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9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864E5-A055-47D5-8C1E-013A032D3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31EDD2-9735-4C8C-A7C2-836186E24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995C6F-8272-40BA-A336-0C2C3E63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0BE6-143E-4F9E-9240-F5FAE334FE13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B08D86-AC71-4DB3-BE19-7D5AC2B1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B9296D-3DC5-4B7F-9D4A-B793A49C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49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C614D-0ACE-4C46-A905-4B616197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7F25A5-D33A-43E8-BD1A-C1F49B443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086E89-460F-4CEE-8A14-2D304753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AB0D10-BA87-4605-B789-E23A6377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2EE0-B27F-48F1-B39D-9925E4038584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C76CE5-282E-4A98-8224-05276522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2D255C-96F7-43BD-A2A0-2AC3CD29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50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68138-237E-48DA-B6AA-57A406FA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3281AB-3C87-4C05-A56E-6BD944ACE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A6481D-740E-4666-B86E-1EE92A7D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260B-D174-4714-9044-05910D6654E8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817999-4BDF-4565-AA6A-3D8DA7C2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826E6-7884-473D-9FA0-616AFA66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824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D7177DC-D85F-4490-839B-5B9314E6F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B2A4D2-C02A-4EC0-AC11-11E7CACA9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629A85-17A9-45BA-8E2C-59FCD728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026F-178D-4006-8F0C-890AA2D92815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24C127-F653-4D94-B2D4-57D409D8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2A225E-FA6B-437D-A76F-11144F54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96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02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90"/>
            <a:ext cx="10515600" cy="1325563"/>
          </a:xfrm>
        </p:spPr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254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28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2245F-BD5C-4398-8AF4-EFE25685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FE79C8-B44D-42CC-942C-C18B7A6C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8CDE20-6C69-495D-8841-B00BD618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251D-911B-42D0-8A7A-3EA17BC38BF4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6EECC9-267F-4307-893E-7296610C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E08F33-EFCA-47EA-B32D-C88CF654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54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16CE7-8064-45C1-94F6-38983AA2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F06D18-F0AF-4495-91C7-13389B955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61DF93-299C-4DAE-A8E3-A1F6A8B25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435308-A9DC-417F-850F-AB44435E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F287-F3E3-41F3-81BB-E54D66D1CC29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7F5A6E-AD2A-4E69-B3F8-3C326875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71EC51-97AE-44D6-9981-3A5A741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00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8A983-8BAE-436B-96F0-0483BED75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8D8A66-EBD7-4E37-A7D2-804C97DC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5C512F-ED26-46F8-9A46-0A318C403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797788-7D5A-41B6-8264-1DED0E63B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8D1432-C318-43B3-AD1E-B89D4F394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E138EB-CF51-4393-97E6-74BA2550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FA9C-03CB-45DF-8C43-7823D1CE9F6A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7640D2-E739-4660-968E-10F91021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F51640-FE5B-4FE3-840C-E81DAC44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34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158A4-7C1F-460A-B16F-9652245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B964060-9397-449F-9C8D-23258B7A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56EAF-3E2B-4FE2-A0E5-DC6CF8440239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7AB3CD-CD4D-4546-9C4A-EB024459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370A11-5EE5-4B13-A68C-28DCDBFE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933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C9ADEF-70C8-4639-A0B3-B3BBBDC7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7790-B0A0-418E-90D1-9251ED65E63D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A2CD12-3F21-4655-8CDE-5267118F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4AB6F-BEAB-4427-A87C-6BF75223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6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0589A-BB4A-4286-9C2D-99F2EB27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393A88-3CCC-4621-96BE-4CB48D9A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68F4ED-C361-4511-9ADA-2DD374F2B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5C5C03-C649-4971-8505-5854885A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E04E-E168-42EC-9CFD-FF6A46C8FECB}" type="datetime1">
              <a:rPr lang="zh-TW" altLang="en-US" smtClean="0"/>
              <a:t>2021/11/5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6E54B8-AA76-48A0-B0E4-0E39501B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279C4D-F12B-47E6-A804-D1281AC7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98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814A4A-8CA0-46BE-9909-C9B1904A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2E3EC3-167A-4A4F-8D89-BFFDD064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CC7DE0-88CC-4542-B1CE-423B602DE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87D955F4-2212-4C8B-897F-7A067DA0A773}" type="datetime1">
              <a:rPr lang="zh-TW" altLang="en-US" smtClean="0"/>
              <a:pPr/>
              <a:t>2021/11/5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790A45-6015-4A24-860D-6DEA2E273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3ECAD-7238-44A2-A759-19BE5F15C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03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74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4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720725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1081088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otionmax/Python-Data-Visualization/tree/main/Data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bbs/Olympics_ISG/M.1628431417.A.72F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466920&amp;stname=%25E8%2587%25BA%25E5%258C%2597&amp;datepicker=2021-0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it01.com/p20190120250957403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C70&amp;stname=%25E4%25BF%25A1%25E7%25BE%25A9&amp;datepicker=2021-09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ometers.info/coronavirus/country/us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E5502-46C6-4F58-A7C8-2CB738C8E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>
                <a:latin typeface="+mn-lt"/>
              </a:rPr>
              <a:t>Python Data Visualization</a:t>
            </a:r>
            <a:endParaRPr lang="zh-TW" altLang="en-US" sz="66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18C79B-974A-48F2-9E23-C9EECCB22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Speaker: Johnny</a:t>
            </a:r>
            <a:r>
              <a:rPr lang="zh-TW" altLang="en-US" sz="3200" dirty="0"/>
              <a:t> </a:t>
            </a:r>
            <a:r>
              <a:rPr lang="en-US" altLang="zh-TW" sz="3200" dirty="0"/>
              <a:t>Jing-Chun Zang (</a:t>
            </a:r>
            <a:r>
              <a:rPr lang="zh-TW" altLang="en-US" sz="3200" dirty="0"/>
              <a:t>詹景淳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2541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E74ED55-BD16-4CB3-AAC1-AA2F4829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2" b="5553"/>
          <a:stretch/>
        </p:blipFill>
        <p:spPr>
          <a:xfrm>
            <a:off x="430903" y="3201347"/>
            <a:ext cx="5665097" cy="34957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A8A9E1-3A16-44B2-924C-D93D5996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96"/>
            <a:ext cx="10515600" cy="1325563"/>
          </a:xfrm>
        </p:spPr>
        <p:txBody>
          <a:bodyPr/>
          <a:lstStyle/>
          <a:p>
            <a:r>
              <a:rPr lang="en-US" altLang="zh-TW" dirty="0"/>
              <a:t>Change File Name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B18AC1-4309-4F18-AB4C-81E7D20A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Untitled</a:t>
            </a:r>
            <a:r>
              <a:rPr lang="en-US" altLang="zh-TW" sz="3200" dirty="0"/>
              <a:t>" on the right side of the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logo and enter your new file name, click the "</a:t>
            </a:r>
            <a:r>
              <a:rPr lang="en-US" altLang="zh-TW" sz="3200" b="1" dirty="0">
                <a:solidFill>
                  <a:schemeClr val="accent1"/>
                </a:solidFill>
              </a:rPr>
              <a:t>Rename</a:t>
            </a:r>
            <a:r>
              <a:rPr lang="en-US" altLang="zh-TW" sz="3200" dirty="0"/>
              <a:t>" button to confirm that the file name update is complete.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1E2B3A-B4A2-40C6-92E8-2C0B0F03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DE5A2D-04B5-410F-86CB-58EB9EE90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5" t="17047" r="16551" b="45654"/>
          <a:stretch/>
        </p:blipFill>
        <p:spPr>
          <a:xfrm>
            <a:off x="3239643" y="3970116"/>
            <a:ext cx="8521454" cy="261561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CBDAC73-36E3-4B9A-93A9-72A2D0B4A029}"/>
              </a:ext>
            </a:extLst>
          </p:cNvPr>
          <p:cNvSpPr/>
          <p:nvPr/>
        </p:nvSpPr>
        <p:spPr>
          <a:xfrm>
            <a:off x="10691758" y="6022206"/>
            <a:ext cx="856527" cy="4190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057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BDB-8DEE-481C-8B6B-5971603A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8" y="365125"/>
            <a:ext cx="11485124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Ratio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541EA-CA1A-48FF-BD20-B85E96365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We reload the new data (</a:t>
            </a:r>
            <a:r>
              <a:rPr lang="en-US" altLang="zh-TW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dirty="0"/>
              <a:t>), and then we modify the key in the </a:t>
            </a:r>
            <a:r>
              <a:rPr lang="en-US" altLang="zh-TW" b="1" dirty="0">
                <a:solidFill>
                  <a:schemeClr val="accent1"/>
                </a:solidFill>
              </a:rPr>
              <a:t>columns </a:t>
            </a:r>
            <a:r>
              <a:rPr lang="en-US" altLang="zh-TW" dirty="0"/>
              <a:t>parameter from </a:t>
            </a:r>
            <a:r>
              <a:rPr lang="en-US" altLang="zh-TW" b="1" dirty="0">
                <a:solidFill>
                  <a:schemeClr val="accent1"/>
                </a:solidFill>
              </a:rPr>
              <a:t>“Total Cases” </a:t>
            </a:r>
            <a:r>
              <a:rPr lang="en-US" altLang="zh-TW" dirty="0"/>
              <a:t>to </a:t>
            </a:r>
            <a:r>
              <a:rPr lang="en-US" altLang="zh-TW" b="1" dirty="0">
                <a:solidFill>
                  <a:schemeClr val="accent1"/>
                </a:solidFill>
              </a:rPr>
              <a:t>“Rate”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278CEE-8AF1-4DD7-AE6D-2F1D897A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01053DE-1C10-42FF-AB50-EF25641E4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6" y="2959459"/>
            <a:ext cx="9937447" cy="37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4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0FE3D-0FD6-4DB4-8E39-2F516913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Heat Map of Ratio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40BACD-6633-4F68-9AEC-AAA0B2AD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197E75FA-B492-4FDE-A460-55E0A0751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58" y="1493134"/>
            <a:ext cx="9422883" cy="51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11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8680A-096D-4032-B56E-1908929F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D0F11-2E2C-4C98-91A5-C442C9A9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Please go to the GitHub folder we provided, download, and upload all files to </a:t>
            </a:r>
            <a:r>
              <a:rPr lang="en-US" altLang="zh-TW" dirty="0" err="1"/>
              <a:t>Jupyter</a:t>
            </a:r>
            <a:r>
              <a:rPr lang="en-US" altLang="zh-TW" dirty="0"/>
              <a:t> Notebook at first.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number of death cases of COVID-19 in U.S. states as a heat map. 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heat map of death rate with COVID-19 in U.S. states. </a:t>
            </a:r>
            <a:endParaRPr lang="en-US" altLang="zh-TW" sz="1500" dirty="0"/>
          </a:p>
          <a:p>
            <a:pPr marL="357188" indent="-357188"/>
            <a:r>
              <a:rPr lang="en-US" altLang="zh-TW" dirty="0"/>
              <a:t>You need to sign in GitHub to download files.</a:t>
            </a:r>
            <a:endParaRPr lang="en-US" altLang="zh-TW" sz="1000" dirty="0"/>
          </a:p>
          <a:p>
            <a:pPr marL="357188" indent="0">
              <a:spcBef>
                <a:spcPts val="0"/>
              </a:spcBef>
              <a:buNone/>
            </a:pPr>
            <a:r>
              <a:rPr lang="en-US" altLang="zh-TW" dirty="0"/>
              <a:t>GitHub link: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https://github.com/emotionmax/Python-Data-Visualization/tree/main/Data</a:t>
            </a:r>
            <a:endParaRPr lang="en-US" altLang="zh-TW" dirty="0"/>
          </a:p>
          <a:p>
            <a:pPr marL="357188" indent="-357188">
              <a:spcBef>
                <a:spcPts val="2000"/>
              </a:spcBef>
            </a:pPr>
            <a:r>
              <a:rPr lang="en-US" altLang="zh-TW" dirty="0"/>
              <a:t>Please draw a heat map based on the </a:t>
            </a:r>
            <a:r>
              <a:rPr lang="en-US" altLang="zh-TW" dirty="0" err="1">
                <a:solidFill>
                  <a:schemeClr val="accent1"/>
                </a:solidFill>
              </a:rPr>
              <a:t>Death_cases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and </a:t>
            </a:r>
            <a:r>
              <a:rPr lang="en-US" altLang="zh-TW" dirty="0" err="1">
                <a:solidFill>
                  <a:schemeClr val="accent1"/>
                </a:solidFill>
              </a:rPr>
              <a:t>Death_rate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in </a:t>
            </a:r>
            <a:r>
              <a:rPr lang="en-US" altLang="zh-TW" b="1" i="0" u="none" strike="noStrike" dirty="0">
                <a:solidFill>
                  <a:schemeClr val="accent1"/>
                </a:solidFill>
                <a:effectLst/>
                <a:latin typeface="-apple-system"/>
              </a:rPr>
              <a:t>covid_us_states.csv</a:t>
            </a:r>
            <a:r>
              <a:rPr lang="zh-TW" altLang="en-US" b="1" i="0" u="none" strike="noStrike" dirty="0">
                <a:effectLst/>
                <a:latin typeface="-apple-system"/>
              </a:rPr>
              <a:t> </a:t>
            </a:r>
            <a:r>
              <a:rPr lang="en-US" altLang="zh-TW" dirty="0"/>
              <a:t>according to the file we provided in GitHub.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D16A8-8225-4511-BE2A-6AD2136E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7CB645-206F-4C31-B978-FF16D5BB2591}"/>
              </a:ext>
            </a:extLst>
          </p:cNvPr>
          <p:cNvSpPr/>
          <p:nvPr/>
        </p:nvSpPr>
        <p:spPr>
          <a:xfrm>
            <a:off x="838200" y="4938466"/>
            <a:ext cx="10515600" cy="1102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2003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73892-FB26-4DF0-B192-2510985F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0813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155113-EF29-4977-9D72-3F791EE7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C6131780-36AF-456C-BC8A-54CC8342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48" y="1311936"/>
            <a:ext cx="9673701" cy="53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36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73B5F-834A-492C-B76D-36CD3063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470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r>
              <a:rPr lang="zh-TW" altLang="en-US" dirty="0"/>
              <a:t> </a:t>
            </a:r>
            <a:r>
              <a:rPr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A3A846-1927-4ACB-B801-7F6C09A9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7F388D8A-53DC-4088-BA77-497903D4F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17" y="1303031"/>
            <a:ext cx="9509566" cy="53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6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21D31-5376-4FBE-8A66-E05406FE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EAA9E-7B10-4173-8875-DF26747C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Search the information on the internet you are interested in and draw it to a </a:t>
            </a:r>
            <a:r>
              <a:rPr lang="en-US" altLang="zh-TW" sz="3200" dirty="0">
                <a:solidFill>
                  <a:srgbClr val="FF0000"/>
                </a:solidFill>
              </a:rPr>
              <a:t>heat map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For example, GDP per capita in various countries, global vaccine coverage, number of confirmed cases of COVID-19 in Japan, etc.</a:t>
            </a:r>
          </a:p>
          <a:p>
            <a:r>
              <a:rPr lang="en-US" altLang="zh-TW" sz="3200" dirty="0"/>
              <a:t>There are no restrictions, you can do whatever you want.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716661-E17A-4647-A103-A45D0B15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43352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+mn-lt"/>
              </a:rPr>
              <a:t>Thank You</a:t>
            </a:r>
            <a:endParaRPr lang="zh-TW" altLang="en-US" sz="8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03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E6173-B5B2-4746-A89B-738E4884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76"/>
            <a:ext cx="10515600" cy="1325563"/>
          </a:xfrm>
        </p:spPr>
        <p:txBody>
          <a:bodyPr/>
          <a:lstStyle/>
          <a:p>
            <a:r>
              <a:rPr lang="en-US" altLang="zh-TW" dirty="0"/>
              <a:t>Program Execution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1EE04-E65A-4C1E-9A63-0184F00E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1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enter </a:t>
            </a:r>
            <a:r>
              <a:rPr lang="en-US" altLang="zh-TW" sz="3200" b="1" dirty="0">
                <a:solidFill>
                  <a:schemeClr val="accent1"/>
                </a:solidFill>
              </a:rPr>
              <a:t>print("Hello World") </a:t>
            </a:r>
            <a:r>
              <a:rPr lang="en-US" altLang="zh-TW" sz="3200" dirty="0"/>
              <a:t>in the cell.</a:t>
            </a:r>
          </a:p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Run</a:t>
            </a:r>
            <a:r>
              <a:rPr lang="en-US" altLang="zh-TW" sz="3200" dirty="0"/>
              <a:t>" to execute the program, or you can directly press "</a:t>
            </a:r>
            <a:r>
              <a:rPr lang="en-US" altLang="zh-TW" sz="3200" b="1" dirty="0">
                <a:solidFill>
                  <a:schemeClr val="accent1"/>
                </a:solidFill>
              </a:rPr>
              <a:t>Shift</a:t>
            </a:r>
            <a:r>
              <a:rPr lang="en-US" altLang="zh-TW" sz="3200" dirty="0"/>
              <a:t>" + "</a:t>
            </a:r>
            <a:r>
              <a:rPr lang="en-US" altLang="zh-TW" sz="3200" b="1" dirty="0">
                <a:solidFill>
                  <a:schemeClr val="accent1"/>
                </a:solidFill>
              </a:rPr>
              <a:t>Enter</a:t>
            </a:r>
            <a:r>
              <a:rPr lang="en-US" altLang="zh-TW" sz="3200" dirty="0"/>
              <a:t>" to execute.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19C436-468E-4B48-861F-6D3757CD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2CEB2F7-9E20-4996-BE37-DFA04738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76142"/>
            <a:ext cx="6543834" cy="35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File to Jupyter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Upload the files to Jupyter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0" b="53889"/>
          <a:stretch/>
        </p:blipFill>
        <p:spPr>
          <a:xfrm>
            <a:off x="641430" y="2610823"/>
            <a:ext cx="10597587" cy="1436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5FC80D-04B0-4C58-A498-EE5C113DC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" t="11898" r="3544" b="59662"/>
          <a:stretch/>
        </p:blipFill>
        <p:spPr>
          <a:xfrm>
            <a:off x="985777" y="4228710"/>
            <a:ext cx="10220445" cy="17501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78C797-EABA-4130-A810-39D437D52D5B}"/>
              </a:ext>
            </a:extLst>
          </p:cNvPr>
          <p:cNvSpPr/>
          <p:nvPr/>
        </p:nvSpPr>
        <p:spPr>
          <a:xfrm>
            <a:off x="1551008" y="5636955"/>
            <a:ext cx="2118168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5D3CC9-B961-4B1A-B390-4640D47FB024}"/>
              </a:ext>
            </a:extLst>
          </p:cNvPr>
          <p:cNvSpPr/>
          <p:nvPr/>
        </p:nvSpPr>
        <p:spPr>
          <a:xfrm>
            <a:off x="8831484" y="5660104"/>
            <a:ext cx="814087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2839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06" y="936811"/>
            <a:ext cx="3771009" cy="8227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Install Library</a:t>
            </a:r>
            <a:endParaRPr lang="en-US" altLang="zh-TW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10" y="2301664"/>
            <a:ext cx="4169222" cy="403944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dirty="0"/>
              <a:t>Assuming an error occurs, please confirm whether the necessary library is installed. </a:t>
            </a:r>
          </a:p>
          <a:p>
            <a:r>
              <a:rPr lang="en-US" altLang="zh-TW" sz="3200" dirty="0"/>
              <a:t>Open Anaconda Prompt to install the library.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418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13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29727" y="1945340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A4743CB-56D3-4ECF-A56A-6DB4D6533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30" y="708724"/>
            <a:ext cx="6106599" cy="59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D606B-5E09-4A61-A7F0-E34F8651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94"/>
            <a:ext cx="10515600" cy="1325563"/>
          </a:xfrm>
        </p:spPr>
        <p:txBody>
          <a:bodyPr/>
          <a:lstStyle/>
          <a:p>
            <a:r>
              <a:rPr lang="en-US" altLang="zh-TW" dirty="0"/>
              <a:t>Install Packages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D106B-8BDD-496B-A7E9-19C3838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05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Enter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conda</a:t>
            </a:r>
            <a:r>
              <a:rPr lang="en-US" altLang="zh-TW" sz="3200" b="1" dirty="0">
                <a:solidFill>
                  <a:schemeClr val="accent1"/>
                </a:solidFill>
              </a:rPr>
              <a:t> install (library name) </a:t>
            </a:r>
            <a:r>
              <a:rPr lang="en-US" altLang="zh-TW" sz="3200" dirty="0"/>
              <a:t>to install the necessary packages.</a:t>
            </a:r>
          </a:p>
          <a:p>
            <a:r>
              <a:rPr lang="en-US" altLang="zh-TW" sz="3200" dirty="0"/>
              <a:t>If you can't install it with the </a:t>
            </a:r>
            <a:r>
              <a:rPr lang="en-US" altLang="zh-TW" sz="3200" dirty="0" err="1"/>
              <a:t>conda</a:t>
            </a:r>
            <a:r>
              <a:rPr lang="en-US" altLang="zh-TW" sz="3200" dirty="0"/>
              <a:t> command, change it to </a:t>
            </a:r>
            <a:r>
              <a:rPr lang="en-US" altLang="zh-TW" sz="3200" b="1" dirty="0">
                <a:solidFill>
                  <a:schemeClr val="accent1"/>
                </a:solidFill>
              </a:rPr>
              <a:t>pip install (library name)</a:t>
            </a:r>
            <a:r>
              <a:rPr lang="en-US" altLang="zh-TW" sz="3200" dirty="0"/>
              <a:t>.</a:t>
            </a:r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66704D-3273-41AD-AE25-EE93006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A56EC08-B055-4BC2-A5AA-CC4AF5E7D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3764344"/>
            <a:ext cx="6183518" cy="135707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6266D199-0DD4-4BCF-B6F5-3E901D0A5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5322441"/>
            <a:ext cx="6243304" cy="12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Word Cloud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dirty="0"/>
              <a:t>Use crawler tools to crawl the PTT website and draw the contents into a word cloud.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43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DF7E6-6802-4777-92F2-A75EE064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Crawler Library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972F12-8756-45B3-8D05-91FDC982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829364" cy="4351338"/>
          </a:xfrm>
        </p:spPr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requests</a:t>
            </a:r>
            <a:r>
              <a:rPr lang="en-US" altLang="zh-TW" sz="3200" dirty="0"/>
              <a:t> is used to send HTTP requests and get responses.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BeautifulSoup</a:t>
            </a:r>
            <a:r>
              <a:rPr lang="en-US" altLang="zh-TW" sz="3200" dirty="0"/>
              <a:t> is used to analyze and crawl elements in HTML.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A41022-7C4A-4360-BF26-3EFF10D1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D94EED-55D5-48DE-82E1-FCCF84B68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85" y="4411072"/>
            <a:ext cx="9896630" cy="14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15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FED30-CFED-4FA2-ABD6-6326D76E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Website Source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F94459-290A-4D70-B10C-BAF19A667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33" y="1391744"/>
            <a:ext cx="10763534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get()</a:t>
            </a:r>
            <a:r>
              <a:rPr lang="en-US" altLang="zh-TW" sz="3200" dirty="0"/>
              <a:t> function obtains the source code of the website and print out the crawled data in Jupyter Notebook. </a:t>
            </a:r>
          </a:p>
          <a:p>
            <a:r>
              <a:rPr lang="en-US" altLang="zh-TW" sz="3200" dirty="0"/>
              <a:t>You can use the URL:</a:t>
            </a:r>
          </a:p>
          <a:p>
            <a:pPr marL="360362" lvl="1" indent="0">
              <a:spcBef>
                <a:spcPts val="0"/>
              </a:spcBef>
              <a:buNone/>
            </a:pPr>
            <a:r>
              <a:rPr lang="en-US" altLang="zh-TW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https://www.ptt.cc/bbs/Olympics_ISG/M.1628431417.A.72F.html</a:t>
            </a:r>
            <a:endParaRPr lang="zh-TW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60362" lvl="1" indent="0">
              <a:spcBef>
                <a:spcPts val="0"/>
              </a:spcBef>
              <a:buNone/>
            </a:pPr>
            <a:endParaRPr lang="en-US" altLang="zh-TW" sz="3600" dirty="0"/>
          </a:p>
          <a:p>
            <a:pPr lvl="1"/>
            <a:endParaRPr lang="en-US" altLang="zh-TW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6812F-B916-4CF7-B4AD-1559E961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F808B331-ADF4-4A74-B98F-98650B7FE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3" y="3785194"/>
            <a:ext cx="9343494" cy="27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21B7C-A778-42DE-92E9-9EE55F4C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Website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8B2AB2-B17B-401A-A288-373907DC8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printed content will probably look like this: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26FACB-8D6A-4F2C-BE06-780004F6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1471234-FB85-4DE9-93FF-908D6E54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65" y="2435240"/>
            <a:ext cx="6710670" cy="41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17849-D11C-47F2-8EBB-7C1A6AEE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B22A3D-16C5-46D0-9A82-8696B797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98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If the URL you entered has R-18 restrictions, you can use the following code to crawl pushes.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328FD-4232-4B0E-8BF3-FC9B6337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FB1F0FFE-6530-4097-9BDB-28A71FD86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4" y="3073161"/>
            <a:ext cx="10494816" cy="29637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5FF24B-88CE-4253-954D-015411EDADB0}"/>
              </a:ext>
            </a:extLst>
          </p:cNvPr>
          <p:cNvSpPr/>
          <p:nvPr/>
        </p:nvSpPr>
        <p:spPr>
          <a:xfrm>
            <a:off x="5486401" y="4922207"/>
            <a:ext cx="3436882" cy="490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21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Outline</a:t>
            </a:r>
            <a:endParaRPr lang="zh-TW" altLang="en-US" sz="5400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Data Visualization</a:t>
            </a:r>
          </a:p>
          <a:p>
            <a:r>
              <a:rPr lang="en-US" altLang="zh-TW" sz="3600" dirty="0"/>
              <a:t>Jupyter</a:t>
            </a:r>
            <a:r>
              <a:rPr lang="zh-TW" altLang="en-US" sz="3600" dirty="0"/>
              <a:t> </a:t>
            </a:r>
            <a:r>
              <a:rPr lang="en-US" altLang="zh-TW" sz="3600" dirty="0"/>
              <a:t>Notebook</a:t>
            </a:r>
          </a:p>
          <a:p>
            <a:r>
              <a:rPr lang="en-US" altLang="zh-TW" sz="3600" dirty="0"/>
              <a:t>Word Cloud</a:t>
            </a:r>
          </a:p>
          <a:p>
            <a:r>
              <a:rPr lang="en-US" altLang="zh-TW" sz="3600" dirty="0"/>
              <a:t>Line Chart</a:t>
            </a:r>
          </a:p>
          <a:p>
            <a:r>
              <a:rPr lang="en-US" altLang="zh-TW" sz="3600" dirty="0"/>
              <a:t>Heat Map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185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6C44F-5C2B-4C2D-A867-AF4A5D6B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154"/>
            <a:ext cx="10515600" cy="1325563"/>
          </a:xfrm>
        </p:spPr>
        <p:txBody>
          <a:bodyPr/>
          <a:lstStyle/>
          <a:p>
            <a:r>
              <a:rPr lang="en-US" altLang="zh-TW" dirty="0"/>
              <a:t>Search PTT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61F4E3-5B4F-4419-8CBC-2884A8C56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6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can press F12 (Developer Tools) to observe where PTT’s pushes will be placed.</a:t>
            </a:r>
          </a:p>
          <a:p>
            <a:r>
              <a:rPr lang="en-US" altLang="zh-TW" sz="3200" dirty="0"/>
              <a:t>The pushes will be placed in the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CC194-603D-4E60-868C-330BC463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AEEF38-842B-401D-9622-A1CA6523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05" y="2791160"/>
            <a:ext cx="4287453" cy="39926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997114-CCFA-4A64-97A1-2D282D53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62" y="3449997"/>
            <a:ext cx="5172608" cy="26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5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D5993-67A3-44C3-8B79-872A6483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find_all</a:t>
            </a:r>
            <a:r>
              <a:rPr lang="en-US" altLang="zh-TW" dirty="0"/>
              <a:t>() to Find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0C9DB-EA96-4EB8-BFF4-887A19CDF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Use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find_all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operate </a:t>
            </a:r>
            <a:r>
              <a:rPr lang="en-US" altLang="zh-TW" sz="3200" dirty="0" err="1"/>
              <a:t>BeautifulSoup</a:t>
            </a:r>
            <a:r>
              <a:rPr lang="en-US" altLang="zh-TW" sz="3200" dirty="0"/>
              <a:t> to retrieve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FBF7E8-42F8-44A0-8B12-5AC7076D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806B4-013F-4F1A-908E-56636A77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98" y="3190672"/>
            <a:ext cx="8496404" cy="27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3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3C37-4E3E-4548-9934-1EDB261D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Out All Contents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7857C-AA89-4F6A-A640-0ADD72310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Print out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The &lt;div&gt; and &lt;span&gt; HTML tags are still mixed in with the printed data, we need to remove them.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5495C9-E42F-4C77-8132-256F99A1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圖片 5" descr="一張含有 文字, 個人, 報紙, 文件 的圖片&#10;&#10;自動產生的描述">
            <a:extLst>
              <a:ext uri="{FF2B5EF4-FFF2-40B4-BE49-F238E27FC236}">
                <a16:creationId xmlns:a16="http://schemas.microsoft.com/office/drawing/2014/main" id="{EC3BF445-061D-4EA7-A3FB-03CA0583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37" y="2901495"/>
            <a:ext cx="5764646" cy="38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62CB7-65C4-422B-94EC-CFED2A3A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9"/>
            <a:ext cx="10515600" cy="1325563"/>
          </a:xfrm>
        </p:spPr>
        <p:txBody>
          <a:bodyPr/>
          <a:lstStyle/>
          <a:p>
            <a:r>
              <a:rPr lang="en-US" altLang="zh-TW" dirty="0"/>
              <a:t>Retrieve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1D707D-92F7-47ED-9B59-08B26082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971"/>
            <a:ext cx="10515600" cy="475062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find()</a:t>
            </a:r>
            <a:r>
              <a:rPr lang="en-US" altLang="zh-TW" sz="3200" dirty="0"/>
              <a:t> function only retrieves the pushes, and the pushes exist in &lt;span class ="f3 push-content"&gt;.</a:t>
            </a:r>
          </a:p>
          <a:p>
            <a:pPr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getText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b="1" dirty="0"/>
              <a:t> </a:t>
            </a:r>
            <a:r>
              <a:rPr lang="en-US" altLang="zh-TW" sz="3200" dirty="0"/>
              <a:t>function gets text and catalog management.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089D91-FB3D-41A3-A9D3-1D8742F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2135E0-A33D-4675-8862-B349D28B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0" y="2881617"/>
            <a:ext cx="9724351" cy="1422368"/>
          </a:xfrm>
          <a:prstGeom prst="rect">
            <a:avLst/>
          </a:prstGeom>
        </p:spPr>
      </p:pic>
      <p:pic>
        <p:nvPicPr>
          <p:cNvPr id="9" name="圖片 8" descr="一張含有 文字, 桌 的圖片&#10;&#10;自動產生的描述">
            <a:extLst>
              <a:ext uri="{FF2B5EF4-FFF2-40B4-BE49-F238E27FC236}">
                <a16:creationId xmlns:a16="http://schemas.microsoft.com/office/drawing/2014/main" id="{AB35F0C6-1A0E-4A14-AECA-6B12F141D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27" y="4472852"/>
            <a:ext cx="5418290" cy="21795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AB1709A-07DD-4141-B682-C50E64B3C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" y="4488377"/>
            <a:ext cx="5078082" cy="21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7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3A91-3DF3-4EA8-930D-E1EA9EE3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Retrieve Pushes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824C2D-2E77-490A-93AF-26079F18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26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printed results are as shown below.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AADEF-6B2D-474F-A1AB-03F54CF9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63E01F6-6D6C-4BB2-BF53-8B84522C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09" y="2114331"/>
            <a:ext cx="4787979" cy="44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FAC0C-445C-43C5-A00C-037B474D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Remove Colons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EF6E7-6B0F-4016-97AB-886109AD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59" y="15522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replace()</a:t>
            </a:r>
            <a:r>
              <a:rPr lang="en-US" altLang="zh-TW" sz="3200" dirty="0"/>
              <a:t> function removes the colon.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strip() </a:t>
            </a:r>
            <a:r>
              <a:rPr lang="en-US" altLang="zh-TW" sz="3200" dirty="0"/>
              <a:t>function removes the spaces. 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write() </a:t>
            </a:r>
            <a:r>
              <a:rPr lang="en-US" altLang="zh-TW" sz="3200" dirty="0"/>
              <a:t>function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writes the sorted data into the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AB35F-22D1-46BF-B22D-1553A8A4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10DBE8-9776-4BE0-A6E0-90A6C4D97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" y="3510025"/>
            <a:ext cx="12073352" cy="2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D55DE-228B-498D-869E-1587F52D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26"/>
            <a:ext cx="10515600" cy="1325563"/>
          </a:xfrm>
        </p:spPr>
        <p:txBody>
          <a:bodyPr/>
          <a:lstStyle/>
          <a:p>
            <a:r>
              <a:rPr lang="en-US" altLang="zh-TW" dirty="0"/>
              <a:t>Remove Colons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0A86BE-A8FB-4DE6-8CB2-B9ACEDE8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80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pushes in the PTT saved without colons to Olympic2020.txt.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821675-9395-4B7D-981F-49E74586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A4045AA-9F46-40BD-8019-3DFDFD33F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0" y="2990140"/>
            <a:ext cx="4601919" cy="37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A1490-A095-475F-B6BB-0657F29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Drawing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56CD1-AA20-4C0C-94CE-26EE1003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69"/>
            <a:ext cx="11023002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wordcloud</a:t>
            </a:r>
            <a:r>
              <a:rPr lang="en-US" altLang="zh-TW" sz="3200" dirty="0"/>
              <a:t> converts words to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CC877D-6452-4239-B4E6-730BAADE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54159677-A539-4733-BC88-FF9D5FCE7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34" y="2619023"/>
            <a:ext cx="9065732" cy="33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6514A-3E46-4CAC-B406-636B57AF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Package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4BAE6B-02C8-41D0-AE7E-763E4194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Type</a:t>
            </a:r>
            <a:r>
              <a:rPr lang="en-US" altLang="zh-TW" sz="3200" b="1" dirty="0">
                <a:solidFill>
                  <a:schemeClr val="accent1"/>
                </a:solidFill>
              </a:rPr>
              <a:t> !pip install (package name) </a:t>
            </a:r>
            <a:r>
              <a:rPr lang="en-US" altLang="zh-TW" sz="3200" dirty="0"/>
              <a:t>in Jupyter to install the library.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568960-A9A0-4B5C-B83F-892AF234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BF78A-0BD6-4423-BE6E-70D434886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5" t="57215" r="59082" b="30440"/>
          <a:stretch/>
        </p:blipFill>
        <p:spPr>
          <a:xfrm>
            <a:off x="1071086" y="3100312"/>
            <a:ext cx="8646878" cy="18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88962-7727-45C5-9078-5CC101AC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1872"/>
            <a:ext cx="10515600" cy="1631426"/>
          </a:xfrm>
        </p:spPr>
        <p:txBody>
          <a:bodyPr/>
          <a:lstStyle/>
          <a:p>
            <a:r>
              <a:rPr lang="en-US" altLang="zh-TW" dirty="0"/>
              <a:t>Generate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95788-5FE3-4226-AFC6-5294F711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9364"/>
            <a:ext cx="10515600" cy="4850983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width &amp; height </a:t>
            </a:r>
            <a:r>
              <a:rPr lang="en-US" altLang="zh-TW" sz="3200" dirty="0"/>
              <a:t>sets the width and the height.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background_color</a:t>
            </a:r>
            <a:r>
              <a:rPr lang="en-US" altLang="zh-TW" sz="3200" dirty="0"/>
              <a:t> sets the background color of the word cloud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font_path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specifies the path of the font file.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generate()</a:t>
            </a:r>
            <a:r>
              <a:rPr lang="en-US" altLang="zh-TW" sz="3200" dirty="0"/>
              <a:t> generates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6769E5-9F0A-4E43-8106-2D8267CC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ED4D9AC-014D-4CF5-B005-DAE4E79E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8438"/>
            <a:ext cx="10732734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8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CB828-E71B-430F-8F99-C2971030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11DD9-1C6E-4FB9-AA38-828CF27C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754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Visualization. The conversion of invisible data into concrete graphics.</a:t>
            </a:r>
          </a:p>
          <a:p>
            <a:r>
              <a:rPr lang="en-US" altLang="zh-TW" sz="3200" dirty="0"/>
              <a:t>Visualizing data such as values, articles, or positioning information is called data visualization.</a:t>
            </a:r>
          </a:p>
          <a:p>
            <a:r>
              <a:rPr lang="en-US" altLang="zh-TW" sz="3200" dirty="0"/>
              <a:t>Data visualization usually uses statistical graphs, charts, or other tools. </a:t>
            </a:r>
          </a:p>
          <a:p>
            <a:r>
              <a:rPr lang="en-US" altLang="zh-TW" sz="3200" dirty="0"/>
              <a:t>We can use dots, lines, or bars to encode data to visually display quantitative information.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E317A-913D-4B7F-BA09-64EB770D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1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07DF-E406-4433-BD3C-FBF9B446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altLang="zh-TW" sz="5400" dirty="0"/>
              <a:t>Word Cloud Output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AA04DCD-38F9-4109-9F05-006F2BC0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921EEC-73E5-40B3-AB8D-1B1DE15A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63D2DEB0-3263-42C0-916F-8EA1F95C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8" y="1825625"/>
            <a:ext cx="7268302" cy="4458885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E5CD8C7-FA7B-48C9-9435-28FBDB8A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7" y="1465411"/>
            <a:ext cx="4776095" cy="51203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6416D63-9042-4FAF-9931-71E245CBD67B}"/>
              </a:ext>
            </a:extLst>
          </p:cNvPr>
          <p:cNvSpPr txBox="1"/>
          <p:nvPr/>
        </p:nvSpPr>
        <p:spPr>
          <a:xfrm>
            <a:off x="289367" y="6553259"/>
            <a:ext cx="652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https://www.ptt.cc/bbs/Olympics_ISG/M.1628431417.A.72F.html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9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29AF2-855E-4394-9ADE-0D12BA56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28"/>
            <a:ext cx="10515600" cy="1325563"/>
          </a:xfrm>
        </p:spPr>
        <p:txBody>
          <a:bodyPr/>
          <a:lstStyle/>
          <a:p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1C0CC4-C69D-4886-A184-24BA334C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06" y="1459461"/>
            <a:ext cx="11070348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First, we need to prepare a silhouette picture.</a:t>
            </a:r>
          </a:p>
          <a:p>
            <a:r>
              <a:rPr lang="en-US" altLang="zh-TW" sz="3200" dirty="0"/>
              <a:t>Upload the mask image we provided to Jupyter Notebook.</a:t>
            </a:r>
          </a:p>
          <a:p>
            <a:r>
              <a:rPr lang="en-US" altLang="zh-TW" sz="3200" dirty="0"/>
              <a:t>Please note that the image format must be .</a:t>
            </a:r>
            <a:r>
              <a:rPr lang="en-US" altLang="zh-TW" sz="3200" dirty="0" err="1"/>
              <a:t>png</a:t>
            </a:r>
            <a:r>
              <a:rPr lang="en-US" altLang="zh-TW" sz="3200" dirty="0"/>
              <a:t> and .jpg.</a:t>
            </a:r>
          </a:p>
          <a:p>
            <a:r>
              <a:rPr lang="en-US" altLang="zh-TW" sz="3200" dirty="0"/>
              <a:t>In the following example, we use the heart image as a word cloud mask.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6C5147-D253-4CF2-97BD-EDB7A864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547BEA-8E5D-495D-B4FD-81D09B2A4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44" y="4256718"/>
            <a:ext cx="2306357" cy="2306357"/>
          </a:xfrm>
          <a:prstGeom prst="rect">
            <a:avLst/>
          </a:prstGeom>
        </p:spPr>
      </p:pic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B7552D59-417D-4262-B940-061B979B2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868" y="4256718"/>
            <a:ext cx="2661732" cy="23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4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2D1FA-BF02-4933-A00E-77D7C5C6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42264-A344-428A-B19D-70CC14A6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69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mask</a:t>
            </a:r>
            <a:r>
              <a:rPr lang="en-US" altLang="zh-TW" sz="3200" dirty="0"/>
              <a:t> specifies a mask image.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contour_width</a:t>
            </a:r>
            <a:r>
              <a:rPr lang="en-US" altLang="zh-TW" sz="3200" dirty="0"/>
              <a:t> sets the thickness of the border.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coutour_color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determines the border color.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colormap</a:t>
            </a:r>
            <a:r>
              <a:rPr lang="en-US" altLang="zh-TW" sz="3200" dirty="0"/>
              <a:t> sets the colors of the text in the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9D0E43-9669-4C5A-927E-64AED884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7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0C024E64-9621-4998-8F56-473B926A1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b="24856"/>
          <a:stretch/>
        </p:blipFill>
        <p:spPr>
          <a:xfrm>
            <a:off x="1802216" y="3258810"/>
            <a:ext cx="858756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3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06279-70AC-4C2F-8A25-1833DA14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4FB53-0269-4D03-A340-7B5DA036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imshow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to display the word cloud.</a:t>
            </a:r>
          </a:p>
          <a:p>
            <a:r>
              <a:rPr lang="en-US" altLang="zh-TW" sz="3200" dirty="0"/>
              <a:t>Use </a:t>
            </a:r>
            <a:r>
              <a:rPr lang="en-US" altLang="zh-TW" sz="3200" b="1" dirty="0">
                <a:solidFill>
                  <a:schemeClr val="accent1"/>
                </a:solidFill>
              </a:rPr>
              <a:t>axis() </a:t>
            </a:r>
            <a:r>
              <a:rPr lang="en-US" altLang="zh-TW" sz="3200" dirty="0"/>
              <a:t>and set its parameter to "</a:t>
            </a:r>
            <a:r>
              <a:rPr lang="en-US" altLang="zh-TW" sz="3200" b="1" dirty="0">
                <a:solidFill>
                  <a:schemeClr val="accent1"/>
                </a:solidFill>
              </a:rPr>
              <a:t>off</a:t>
            </a:r>
            <a:r>
              <a:rPr lang="en-US" altLang="zh-TW" sz="3200" dirty="0"/>
              <a:t>" so that the x-axis and y-axis will not be displayed in the word cloud.</a:t>
            </a:r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1307C3-0ACD-44C8-8461-81CB402B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4A5B4D4-6315-4A97-929C-6F0A6B1D7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78229" r="54790"/>
          <a:stretch/>
        </p:blipFill>
        <p:spPr>
          <a:xfrm>
            <a:off x="2154820" y="3429000"/>
            <a:ext cx="7882359" cy="24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181B3753-2010-4309-B504-12405A58C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1" y="1395671"/>
            <a:ext cx="5913120" cy="52630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171AA4-6676-4099-87A1-8DB296D2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Output of </a:t>
            </a:r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2F05E8-39E6-4B31-BE31-922E0A21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342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9D3E05-7653-4AEB-BE90-A98580D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01547-9463-41B2-9F57-E027FC31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Please find an article you are interested in on PTT and the number of pushes are greater than 50 to draw a word cloud.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Change the mask of word cloud above to a circle.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A5F717-B5D6-4E27-9C3B-9513F68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D3B36D9-0173-4AAC-92F8-7464C516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4205642"/>
            <a:ext cx="6613055" cy="958029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17BDBEB-D99C-4F68-B566-9D069883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5445139"/>
            <a:ext cx="7126164" cy="9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33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47AE8-2821-496D-A88C-51B9631A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 Example</a:t>
            </a:r>
            <a:endParaRPr lang="zh-TW" altLang="en-US" dirty="0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4778B532-C4D2-4CA0-B298-FCCB0555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3" y="2048845"/>
            <a:ext cx="5685013" cy="352836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EDE474-680F-433E-88E4-A71553C9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30AC22-1993-4E5F-A616-421736DCE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82" y="1843088"/>
            <a:ext cx="4282811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5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Line Chart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weather data on the internet to draw a temperature line chart.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21804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84C68-F281-403E-A79A-35952FA4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E81EB9-D136-4777-82B7-2AC9B240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dirty="0"/>
              <a:t> is a basic function library required for scientific operations using Python, including array operations that we will use later.</a:t>
            </a:r>
          </a:p>
          <a:p>
            <a:r>
              <a:rPr lang="en-US" altLang="zh-TW" sz="3200" dirty="0"/>
              <a:t>You can invoke the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functions with </a:t>
            </a:r>
            <a:r>
              <a:rPr lang="en-US" altLang="zh-TW" sz="3200" b="1" dirty="0">
                <a:solidFill>
                  <a:schemeClr val="accent1"/>
                </a:solidFill>
              </a:rPr>
              <a:t>np</a:t>
            </a:r>
            <a:r>
              <a:rPr lang="en-US" altLang="zh-TW" sz="3200" dirty="0"/>
              <a:t>. </a:t>
            </a:r>
          </a:p>
          <a:p>
            <a:r>
              <a:rPr lang="en-US" altLang="zh-TW" sz="3200" dirty="0"/>
              <a:t>Load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with </a:t>
            </a:r>
            <a:r>
              <a:rPr lang="en-US" altLang="zh-TW" sz="3200" b="1" dirty="0">
                <a:solidFill>
                  <a:schemeClr val="accent1"/>
                </a:solidFill>
              </a:rPr>
              <a:t>import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b="1" dirty="0">
                <a:solidFill>
                  <a:schemeClr val="accent1"/>
                </a:solidFill>
              </a:rPr>
              <a:t> as np</a:t>
            </a:r>
            <a:r>
              <a:rPr lang="en-US" altLang="zh-TW" sz="3200" dirty="0"/>
              <a:t>.</a:t>
            </a:r>
          </a:p>
          <a:p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AD0CDA-0C35-4826-A71C-17A966F0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pic>
        <p:nvPicPr>
          <p:cNvPr id="8" name="圖片 7" descr="一張含有 文字, 橙色 的圖片&#10;&#10;自動產生的描述">
            <a:extLst>
              <a:ext uri="{FF2B5EF4-FFF2-40B4-BE49-F238E27FC236}">
                <a16:creationId xmlns:a16="http://schemas.microsoft.com/office/drawing/2014/main" id="{3ADC3B5B-03FD-419E-AFB4-461C0C46E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42" y="4734274"/>
            <a:ext cx="7494417" cy="13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6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693A6-0E70-49E9-8CA1-1D59C334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Matplotlib &amp; Seaborn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95568F-8758-4F1A-809C-5F826828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matplotlib</a:t>
            </a:r>
            <a:r>
              <a:rPr lang="en-US" altLang="zh-TW" sz="3200" dirty="0"/>
              <a:t> is a classic library for visualizing data with Python, available for Python development environments such as Jupyter Notebook.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seaborn</a:t>
            </a:r>
            <a:r>
              <a:rPr lang="en-US" altLang="zh-TW" sz="3200" dirty="0"/>
              <a:t> is a Python library for visualizing data based on matplotlib, which makes visualizing statistical data more beautiful.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9EE36C-9426-499F-BA2D-7D478547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12" name="圖片 11" descr="一張含有 文字, 橙色, 黑暗 的圖片&#10;&#10;自動產生的描述">
            <a:extLst>
              <a:ext uri="{FF2B5EF4-FFF2-40B4-BE49-F238E27FC236}">
                <a16:creationId xmlns:a16="http://schemas.microsoft.com/office/drawing/2014/main" id="{49571128-E39D-4C7D-BB09-351904271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98" y="4991894"/>
            <a:ext cx="7178003" cy="10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E9929-1D04-4CFB-87A5-86A6D32E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C0A7E1-44A1-43CD-BC5E-1CD71A8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C2B4C-53ED-41B9-ADFD-21801059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57" y="1643759"/>
            <a:ext cx="7826085" cy="458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EE73D31-2ABD-4338-8484-D7B36414122D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</a:t>
            </a:r>
            <a:r>
              <a:rPr lang="zh-TW" altLang="en-US" sz="1400" dirty="0">
                <a:solidFill>
                  <a:schemeClr val="bg2">
                    <a:lumMod val="75000"/>
                  </a:schemeClr>
                </a:solidFill>
              </a:rPr>
              <a:t>http://blog.infographics.tw/2016/02/nightingale-rose-chart/</a:t>
            </a:r>
          </a:p>
        </p:txBody>
      </p:sp>
    </p:spTree>
    <p:extLst>
      <p:ext uri="{BB962C8B-B14F-4D97-AF65-F5344CB8AC3E}">
        <p14:creationId xmlns:p14="http://schemas.microsoft.com/office/powerpoint/2010/main" val="701451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2FB1A-4DCE-49DB-A586-669E50E6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3E82E-CFDF-48EC-A1D8-760F34E7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plotly</a:t>
            </a:r>
            <a:r>
              <a:rPr lang="en-US" altLang="zh-TW" sz="3200" dirty="0"/>
              <a:t> is a library that can draw dynamic charts and can also use preset values to beautify the chart.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0705-001C-45B3-BCB3-005D2D18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874EB7B1-7E51-4E3A-8E22-F3373E247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17" y="3429000"/>
            <a:ext cx="7932966" cy="20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B64341B-939E-47D3-80F0-4C8B89D1F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51" y="1583932"/>
            <a:ext cx="7867831" cy="498988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9F5F5-23F8-4C19-8ED2-92FF0638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Full Library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BD6E4-220F-4807-8C91-6943C179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1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EC67C-734F-4E24-B1B5-5B75BC28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Weather Data from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2870F-9A40-4504-BC80-567D3B3C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53"/>
            <a:ext cx="10515600" cy="534445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sz="3600" dirty="0"/>
              <a:t>We provide you with the following two methods to obtain weather data from the website:</a:t>
            </a:r>
            <a:endParaRPr lang="en-US" altLang="zh-TW" sz="1000" dirty="0"/>
          </a:p>
          <a:p>
            <a:pPr marL="874712" lvl="1" indent="-514350">
              <a:lnSpc>
                <a:spcPct val="110000"/>
              </a:lnSpc>
              <a:buAutoNum type="arabicPeriod"/>
            </a:pPr>
            <a:r>
              <a:rPr lang="en-US" altLang="zh-TW" sz="3300" dirty="0"/>
              <a:t>Click the download button on the website to download the file to your computer, and then upload the file to Jupyter notebook.</a:t>
            </a:r>
          </a:p>
          <a:p>
            <a:pPr marL="874712" lvl="1" indent="-514350">
              <a:lnSpc>
                <a:spcPct val="110000"/>
              </a:lnSpc>
              <a:buAutoNum type="arabicPeriod" startAt="2"/>
            </a:pPr>
            <a:r>
              <a:rPr lang="en-US" altLang="zh-TW" sz="3300" dirty="0"/>
              <a:t>Use web crawlers to obtain website information and data. </a:t>
            </a:r>
          </a:p>
          <a:p>
            <a:pPr marL="890588" lvl="1" indent="0">
              <a:lnSpc>
                <a:spcPct val="110000"/>
              </a:lnSpc>
              <a:buNone/>
            </a:pPr>
            <a:r>
              <a:rPr lang="en-US" altLang="zh-TW" sz="3300" dirty="0"/>
              <a:t>URL link: </a:t>
            </a:r>
          </a:p>
          <a:p>
            <a:pPr marL="898525" lvl="1" indent="0" latinLnBrk="1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300" dirty="0">
                <a:hlinkClick r:id="rId3"/>
              </a:rPr>
              <a:t>http://e-service.cwb.gov.tw/HistoryDataQuery/MonthDataController.do?command=viewMain&amp;station=466920&amp;stname=%25E8%2587%25BA%25E5%258C%2597&amp;datepicker=2021-09</a:t>
            </a:r>
            <a:endParaRPr lang="en-US" altLang="zh-TW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08C531-18E1-4349-9E17-8F180A44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082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4E64-0A2E-43F9-B49D-D3EE9881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1" y="163097"/>
            <a:ext cx="10515600" cy="1325563"/>
          </a:xfrm>
        </p:spPr>
        <p:txBody>
          <a:bodyPr/>
          <a:lstStyle/>
          <a:p>
            <a:r>
              <a:rPr lang="en-US" altLang="zh-TW" dirty="0"/>
              <a:t>Method 1: Download File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78BAF7-233A-47E8-B9F7-FB8F9AEE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9" name="內容版面配置區 8" descr="一張含有 桌 的圖片&#10;&#10;自動產生的描述">
            <a:extLst>
              <a:ext uri="{FF2B5EF4-FFF2-40B4-BE49-F238E27FC236}">
                <a16:creationId xmlns:a16="http://schemas.microsoft.com/office/drawing/2014/main" id="{87D937D8-6BA4-4C24-B67F-FB636DAF2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3" y="2471383"/>
            <a:ext cx="11029705" cy="4105624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011FF6-E2DF-49E9-9060-22EE1626CE59}"/>
              </a:ext>
            </a:extLst>
          </p:cNvPr>
          <p:cNvSpPr txBox="1"/>
          <p:nvPr/>
        </p:nvSpPr>
        <p:spPr>
          <a:xfrm>
            <a:off x="389868" y="1281408"/>
            <a:ext cx="10893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You can use the URL we provided on the previous page to link to the website and download the data.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0133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Upload File to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Upload the downloaded file to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1662"/>
            <a:ext cx="10515600" cy="31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3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94704F-3214-4536-A975-1616BF3C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Method 2: Web Crawlers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66D0E-8270-471F-A2C4-CCD55B07E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Print out the website information in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to determine what data we need.</a:t>
            </a:r>
            <a:endParaRPr lang="zh-TW" altLang="en-US" sz="3200" dirty="0"/>
          </a:p>
          <a:p>
            <a:pPr>
              <a:lnSpc>
                <a:spcPct val="10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24617A-6255-49F1-9786-DA80D63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60B8D9C-D122-49F4-B968-5A477C02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10" y="3648268"/>
            <a:ext cx="8889435" cy="20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8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23A3D-E77C-4B28-B488-B8A8D209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Find Table 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2473A-DAD7-4262-B4D9-96989E2F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4620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We can show the details of the webpage in Jupyter Notebook.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The weather data (temperature) we look for is in &lt;table&gt; and the table id is “</a:t>
            </a:r>
            <a:r>
              <a:rPr lang="en-US" altLang="zh-TW" sz="3200" b="1" dirty="0" err="1">
                <a:solidFill>
                  <a:schemeClr val="accent1"/>
                </a:solidFill>
                <a:cs typeface="Arial" panose="020B0604020202020204" pitchFamily="34" charset="0"/>
              </a:rPr>
              <a:t>MyTable</a:t>
            </a:r>
            <a:r>
              <a:rPr lang="en-US" altLang="zh-TW" sz="3200" dirty="0">
                <a:cs typeface="Arial" panose="020B0604020202020204" pitchFamily="34" charset="0"/>
              </a:rPr>
              <a:t>”.</a:t>
            </a:r>
            <a:endParaRPr lang="zh-TW" altLang="en-US" sz="32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TW" sz="3200" dirty="0"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0EB254-AF14-4A06-8C03-49E1822F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BEDAC15-6919-4F18-B11A-E67565F75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6"/>
          <a:stretch/>
        </p:blipFill>
        <p:spPr>
          <a:xfrm>
            <a:off x="2478391" y="3706425"/>
            <a:ext cx="7235217" cy="28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1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B2331-FE89-4D02-8225-229241FD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40"/>
            <a:ext cx="10515600" cy="1325563"/>
          </a:xfrm>
        </p:spPr>
        <p:txBody>
          <a:bodyPr/>
          <a:lstStyle/>
          <a:p>
            <a:r>
              <a:rPr lang="en-US" altLang="zh-TW" dirty="0"/>
              <a:t>Method 2: &lt;table&gt;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34657-CA55-4DC0-8AC8-C78E0B75C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584"/>
            <a:ext cx="6541546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&lt;table&gt; wrap the structure and content of the entire table. 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&lt;tr&gt; (table row) define how many rows the table has.&lt;tr&gt; contains &lt;td&gt; (table data) and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(table header).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&lt;td&gt; defines how many columns the table has and </a:t>
            </a:r>
            <a:r>
              <a:rPr lang="en-US" altLang="zh-TW" sz="3200" b="0" i="0" dirty="0">
                <a:effectLst/>
              </a:rPr>
              <a:t>&lt;</a:t>
            </a:r>
            <a:r>
              <a:rPr lang="en-US" altLang="zh-TW" sz="3200" b="0" i="0" dirty="0" err="1">
                <a:effectLst/>
              </a:rPr>
              <a:t>th</a:t>
            </a:r>
            <a:r>
              <a:rPr lang="en-US" altLang="zh-TW" sz="3200" b="0" i="0" dirty="0">
                <a:effectLst/>
              </a:rPr>
              <a:t>&gt; defines a header cell in an HTML table.</a:t>
            </a:r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7AB9F6-7315-4C5F-ABC1-3313DD21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7" name="AutoShape 2" descr="HTML Table Syntax">
            <a:extLst>
              <a:ext uri="{FF2B5EF4-FFF2-40B4-BE49-F238E27FC236}">
                <a16:creationId xmlns:a16="http://schemas.microsoft.com/office/drawing/2014/main" id="{F505C7C5-B199-4A52-BEFF-5A68810017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4" descr="HTML Table Syntax">
            <a:extLst>
              <a:ext uri="{FF2B5EF4-FFF2-40B4-BE49-F238E27FC236}">
                <a16:creationId xmlns:a16="http://schemas.microsoft.com/office/drawing/2014/main" id="{9770F5C5-1A9C-4AA0-85C4-2946950AE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684495" cy="36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9968581-0F0D-46A7-B469-99CED5AB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05" y="1799584"/>
            <a:ext cx="3684494" cy="39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1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77B4E-C4DA-420C-80A8-8C261C15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Find the D</a:t>
            </a:r>
            <a:r>
              <a:rPr lang="en-US" altLang="zh-TW" sz="4400" dirty="0"/>
              <a:t>ata </a:t>
            </a:r>
            <a:r>
              <a:rPr lang="en-US" altLang="zh-TW" dirty="0"/>
              <a:t>W</a:t>
            </a:r>
            <a:r>
              <a:rPr lang="en-US" altLang="zh-TW" sz="4400" dirty="0"/>
              <a:t>e </a:t>
            </a:r>
            <a:r>
              <a:rPr lang="en-US" altLang="zh-TW" dirty="0"/>
              <a:t>N</a:t>
            </a:r>
            <a:r>
              <a:rPr lang="en-US" altLang="zh-TW" sz="4400" dirty="0"/>
              <a:t>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4186BA-221D-48FB-A97C-54665323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574432"/>
          </a:xfrm>
        </p:spPr>
        <p:txBody>
          <a:bodyPr/>
          <a:lstStyle/>
          <a:p>
            <a:r>
              <a:rPr lang="en-US" altLang="zh-TW" sz="3200" dirty="0"/>
              <a:t>Find the weather data we need, and we can recognize that they are all wrapped in &lt;tr&gt;,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and &lt;td&gt;.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94F03F-6392-4BA3-BBEF-BA0B6354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3E94D761-3E03-4899-8228-F2CDC14B5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73" y="2509637"/>
            <a:ext cx="6927254" cy="40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40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FC88D-7D60-4DD5-A612-A37440F7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Method 2: Web Crawlers Detail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F41357-836D-4466-A811-C449BB9E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EBCF6D-4211-4DEF-8EF1-6DFCE571E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4000" r="58500" b="16000"/>
          <a:stretch/>
        </p:blipFill>
        <p:spPr>
          <a:xfrm>
            <a:off x="3042920" y="1663477"/>
            <a:ext cx="6106160" cy="48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4FE75-A84C-4AF3-A324-64D8C086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CCA0A-9F9F-4BE8-B95B-D0294D14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E2C4F5-8D88-44E9-890C-8D2BB28CF5E2}"/>
              </a:ext>
            </a:extLst>
          </p:cNvPr>
          <p:cNvSpPr/>
          <p:nvPr/>
        </p:nvSpPr>
        <p:spPr>
          <a:xfrm>
            <a:off x="2777834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Overview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4FF7F-DAEB-487F-A2EB-ABEEF40A3C6B}"/>
              </a:ext>
            </a:extLst>
          </p:cNvPr>
          <p:cNvSpPr/>
          <p:nvPr/>
        </p:nvSpPr>
        <p:spPr>
          <a:xfrm>
            <a:off x="5131377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Discover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A36B6-BE51-461E-A559-5D326504D352}"/>
              </a:ext>
            </a:extLst>
          </p:cNvPr>
          <p:cNvSpPr/>
          <p:nvPr/>
        </p:nvSpPr>
        <p:spPr>
          <a:xfrm>
            <a:off x="7484920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Convey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9A552A-3991-4C1C-89FD-634530111E1A}"/>
              </a:ext>
            </a:extLst>
          </p:cNvPr>
          <p:cNvSpPr/>
          <p:nvPr/>
        </p:nvSpPr>
        <p:spPr>
          <a:xfrm>
            <a:off x="3422072" y="2204893"/>
            <a:ext cx="5413664" cy="1031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Purpose of Data Visualization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4DE6E14-379B-46AF-9458-EB80042D38F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775361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3AC950-F4A6-475C-81D0-FCFAE8A30B1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128904" y="3246727"/>
            <a:ext cx="0" cy="98713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4EF5A82-2716-46A2-9B4C-6C4BDA06D18B}"/>
              </a:ext>
            </a:extLst>
          </p:cNvPr>
          <p:cNvCxnSpPr>
            <a:cxnSpLocks/>
          </p:cNvCxnSpPr>
          <p:nvPr/>
        </p:nvCxnSpPr>
        <p:spPr>
          <a:xfrm>
            <a:off x="3775361" y="3730336"/>
            <a:ext cx="470708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798F883-DFD5-483D-984B-BD32A2E910E9}"/>
              </a:ext>
            </a:extLst>
          </p:cNvPr>
          <p:cNvCxnSpPr>
            <a:cxnSpLocks/>
          </p:cNvCxnSpPr>
          <p:nvPr/>
        </p:nvCxnSpPr>
        <p:spPr>
          <a:xfrm flipV="1">
            <a:off x="8482447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14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296A7-DC2D-450E-A4B5-A4C0943E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Crawl the Data We Need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3C3864-D568-47F6-9E24-3610D4F4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24128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append()</a:t>
            </a:r>
            <a:r>
              <a:rPr lang="en-US" altLang="zh-TW" sz="3200" dirty="0"/>
              <a:t> adds new objects at the end of the list.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writerows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writes all the elements in rows into the CSV file in corresponding data type.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93B214-7F8B-42F1-82F4-BF7A5C0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A77570C-2F81-4907-9919-11B04B64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" y="3901082"/>
            <a:ext cx="11083615" cy="20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27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0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We need to delete the excess data to avoid errors.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Go to </a:t>
            </a:r>
            <a:r>
              <a:rPr lang="en-US" altLang="zh-TW" dirty="0" err="1"/>
              <a:t>Jupyter's</a:t>
            </a:r>
            <a:r>
              <a:rPr lang="en-US" altLang="zh-TW" dirty="0"/>
              <a:t> home page to find weather1.csv and open it.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2ECCCB-5D97-4C76-AE14-DFB2F656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78083" b="27259"/>
          <a:stretch/>
        </p:blipFill>
        <p:spPr>
          <a:xfrm>
            <a:off x="2893060" y="2664375"/>
            <a:ext cx="6405880" cy="37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7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FD6981C-E8CC-4D0B-9281-7C482DA4C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" y="2501091"/>
            <a:ext cx="11643914" cy="33457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53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Please delete data in the red box in the figure below.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977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EAE21D-6AB7-4B04-95C0-75741D05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Crawler Execution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B279B-D5B9-4709-AC72-5564ABBB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press “</a:t>
            </a:r>
            <a:r>
              <a:rPr lang="en-US" altLang="zh-TW" sz="3200" b="1" dirty="0">
                <a:solidFill>
                  <a:schemeClr val="accent1"/>
                </a:solidFill>
              </a:rPr>
              <a:t>Ctrl</a:t>
            </a:r>
            <a:r>
              <a:rPr lang="en-US" altLang="zh-TW" sz="3200" dirty="0"/>
              <a:t>” + “</a:t>
            </a:r>
            <a:r>
              <a:rPr lang="en-US" altLang="zh-TW" sz="3200" b="1" dirty="0">
                <a:solidFill>
                  <a:schemeClr val="accent1"/>
                </a:solidFill>
              </a:rPr>
              <a:t>S</a:t>
            </a:r>
            <a:r>
              <a:rPr lang="en-US" altLang="zh-TW" sz="3200" dirty="0"/>
              <a:t>” to confirm all the data has been written to the CSV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BA3925-992C-4819-8724-3B730045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73EBCA-F8CC-4B64-8177-E8470EF0E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3" y="3151567"/>
            <a:ext cx="11695894" cy="28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2A006-046D-40C1-BC42-53486F32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C7768-0515-4DBA-AB83-82E5A838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Read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from weather1.csv.</a:t>
            </a:r>
          </a:p>
          <a:p>
            <a:r>
              <a:rPr lang="en-US" altLang="zh-TW" dirty="0"/>
              <a:t>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parse_dates</a:t>
            </a:r>
            <a:r>
              <a:rPr lang="en-US" altLang="zh-TW" dirty="0"/>
              <a:t> parameter as “</a:t>
            </a:r>
            <a:r>
              <a:rPr lang="zh-TW" altLang="en-US" dirty="0"/>
              <a:t>觀測時間</a:t>
            </a:r>
            <a:r>
              <a:rPr lang="en-US" altLang="zh-TW" dirty="0"/>
              <a:t>(day)” to ensure that the line chart can be drawn with the timeline data.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F85FF-47CC-48F3-903D-7831542D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954240-995A-4E3E-A6A9-FA07E812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27" y="3556362"/>
            <a:ext cx="10607441" cy="782435"/>
          </a:xfrm>
          <a:prstGeom prst="rect">
            <a:avLst/>
          </a:prstGeo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897AAF51-15E8-417E-974D-1988C26C6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72" y="4564495"/>
            <a:ext cx="5275655" cy="19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9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0C709-A09F-4981-A8F5-E214985C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6538ED-D81A-414E-8E13-DC9D8A8F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1F5AF12A-5C03-4CEA-8FE1-AA74E269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28" y="1993992"/>
            <a:ext cx="7658143" cy="41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35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0ACC4-7D4A-4B33-B79C-68A0FAAE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A6355-65FC-4BD4-A576-5DE6BE14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data type crawled by the web crawler may be an object, which may cause the problem that the line chart cannot be drawn. </a:t>
            </a:r>
          </a:p>
          <a:p>
            <a:r>
              <a:rPr lang="en-US" altLang="zh-TW" dirty="0"/>
              <a:t>We need to manually force it to </a:t>
            </a:r>
            <a:r>
              <a:rPr lang="en-US" altLang="zh-TW" b="1" dirty="0">
                <a:solidFill>
                  <a:schemeClr val="accent1"/>
                </a:solidFill>
              </a:rPr>
              <a:t>int</a:t>
            </a:r>
            <a:r>
              <a:rPr lang="en-US" altLang="zh-TW" dirty="0"/>
              <a:t> or </a:t>
            </a:r>
            <a:r>
              <a:rPr lang="en-US" altLang="zh-TW" b="1" dirty="0">
                <a:solidFill>
                  <a:schemeClr val="accent1"/>
                </a:solidFill>
              </a:rPr>
              <a:t>float</a:t>
            </a:r>
            <a:r>
              <a:rPr lang="en-US" altLang="zh-TW" dirty="0"/>
              <a:t> data type.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EF4D55-5515-4E75-92DB-6B533449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C268769-960B-4621-8321-9D1E452A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8" y="3892227"/>
            <a:ext cx="10204503" cy="15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16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C73C2F-67DF-40FF-8221-8AA9D1E5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 (Cont’d)</a:t>
            </a:r>
            <a:endParaRPr lang="zh-TW" altLang="en-US" dirty="0"/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DB139046-FE13-4604-B27E-3C3C7F533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71" y="1690688"/>
            <a:ext cx="4791771" cy="513193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DC3E9E-F20B-40A9-B3B4-873EBCAA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47850086-7F3B-4E99-9BBF-A51BEEDE9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2" y="1690688"/>
            <a:ext cx="4227351" cy="5131932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8F4EDCE-4FD9-4FC0-AB2B-CF9F74B2D783}"/>
              </a:ext>
            </a:extLst>
          </p:cNvPr>
          <p:cNvSpPr/>
          <p:nvPr/>
        </p:nvSpPr>
        <p:spPr>
          <a:xfrm>
            <a:off x="5557271" y="3953435"/>
            <a:ext cx="475129" cy="57374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48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BADEA-B74C-460D-86A9-C619CAC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01715-5712-4CC1-84F7-E694F163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9" y="1825625"/>
            <a:ext cx="11142562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Line charts can be drawn with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Specify the horizontal axis as the parameter </a:t>
            </a:r>
            <a:r>
              <a:rPr lang="en-US" altLang="zh-TW" sz="3200" i="1" dirty="0"/>
              <a:t>x</a:t>
            </a:r>
            <a:r>
              <a:rPr lang="en-US" altLang="zh-TW" sz="3200" dirty="0"/>
              <a:t>, and the vertical axis as the parameter </a:t>
            </a:r>
            <a:r>
              <a:rPr lang="en-US" altLang="zh-TW" sz="3200" i="1" dirty="0"/>
              <a:t>y</a:t>
            </a:r>
            <a:r>
              <a:rPr lang="en-US" altLang="zh-TW" sz="32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00EB6-A1DB-419D-8DB8-2371D283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305230D-EE81-43D0-94CC-35F945D1B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5" y="4105467"/>
            <a:ext cx="10444290" cy="16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8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AD2F9-F41D-4E35-A6A0-48B86B6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CC355C-4ADE-4FFB-945A-B22B748F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59</a:t>
            </a:fld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FDB04-425F-494A-BE7E-1FEBCE52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52" y="2188126"/>
            <a:ext cx="7642495" cy="4398489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043C79-512A-4C8F-9158-8291A7F50055}"/>
              </a:ext>
            </a:extLst>
          </p:cNvPr>
          <p:cNvSpPr txBox="1">
            <a:spLocks/>
          </p:cNvSpPr>
          <p:nvPr/>
        </p:nvSpPr>
        <p:spPr>
          <a:xfrm>
            <a:off x="838200" y="15543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Temperature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upyter Notebook server端安裝教學| JunYou&amp;#39;s Blog">
            <a:extLst>
              <a:ext uri="{FF2B5EF4-FFF2-40B4-BE49-F238E27FC236}">
                <a16:creationId xmlns:a16="http://schemas.microsoft.com/office/drawing/2014/main" id="{A1CF67B9-7244-4BBF-9414-28BAD1BFC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632788"/>
            <a:ext cx="4513358" cy="22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12A546-C4EB-445C-9AB3-7B7B31FF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3AF608-F97F-4C8F-8B17-F0317B27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is an open-source integrated development environment built on a website.</a:t>
            </a:r>
          </a:p>
          <a:p>
            <a:r>
              <a:rPr lang="en-US" altLang="zh-TW" sz="3200" dirty="0"/>
              <a:t>Allow data scientists to write programs, display programs, and visualize the output.</a:t>
            </a:r>
          </a:p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displays the execution results below the code, so it is very suitable for beginners to practice data visualization.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74B3B-9C6C-4C66-B0D9-36AD1656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FFDCD4-4DFA-4B96-96D2-9DBE0AB3B749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https://zh.wikipedia.org/zh-hk/Jupyter</a:t>
            </a:r>
            <a:endParaRPr lang="zh-TW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69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4A938F-A151-4AE3-B6CE-335045F0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Straighten the Horizontal Axis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F5DD8-D5DF-4527-B44C-64B1D52B1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the string of the horizontal axis is too long, it may cause the scale to be covered. </a:t>
            </a:r>
          </a:p>
          <a:p>
            <a:r>
              <a:rPr lang="en-US" altLang="zh-TW" dirty="0"/>
              <a:t>We use </a:t>
            </a:r>
            <a:r>
              <a:rPr lang="en-US" altLang="zh-TW" b="1" dirty="0" err="1">
                <a:solidFill>
                  <a:schemeClr val="accent1"/>
                </a:solidFill>
              </a:rPr>
              <a:t>xticks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to make the scale of the horizontal axis become straight.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3E465C-8F90-49AF-BFC5-58AEE41E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2210"/>
            <a:ext cx="2743200" cy="365125"/>
          </a:xfrm>
        </p:spPr>
        <p:txBody>
          <a:bodyPr/>
          <a:lstStyle/>
          <a:p>
            <a:fld id="{E504A1C3-1457-4AFD-B85B-DCAB18157F1E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42D41D1-CDCD-46E8-A4B6-176A7AE75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00" y="4001294"/>
            <a:ext cx="9655799" cy="20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76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D433E-D4EA-45D8-8896-97489775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86088-60BC-49F9-9F2C-D64B066B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07974" cy="4351338"/>
          </a:xfrm>
        </p:spPr>
        <p:txBody>
          <a:bodyPr/>
          <a:lstStyle/>
          <a:p>
            <a:r>
              <a:rPr lang="en-US" altLang="zh-TW" dirty="0"/>
              <a:t>Create a data frame with “</a:t>
            </a:r>
            <a:r>
              <a:rPr lang="zh-TW" altLang="en-US" dirty="0"/>
              <a:t>觀測時間</a:t>
            </a:r>
            <a:r>
              <a:rPr lang="en-US" altLang="zh-TW" dirty="0"/>
              <a:t>(day)” as the first column.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to load the CSV file and 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index_col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as 0 to create a data frame with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of the </a:t>
            </a:r>
            <a:r>
              <a:rPr lang="en-US" altLang="zh-TW" b="1" dirty="0">
                <a:solidFill>
                  <a:schemeClr val="accent1"/>
                </a:solidFill>
              </a:rPr>
              <a:t>date</a:t>
            </a:r>
            <a:r>
              <a:rPr lang="en-US" altLang="zh-TW" dirty="0"/>
              <a:t> data type as the index.</a:t>
            </a:r>
          </a:p>
          <a:p>
            <a:r>
              <a:rPr lang="en-US" altLang="zh-TW" dirty="0"/>
              <a:t>Load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dirty="0"/>
              <a:t>最高氣溫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 the index and print out.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2141D-39BD-49E9-B250-D6E84D7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5" name="內容版面配置區 12">
            <a:extLst>
              <a:ext uri="{FF2B5EF4-FFF2-40B4-BE49-F238E27FC236}">
                <a16:creationId xmlns:a16="http://schemas.microsoft.com/office/drawing/2014/main" id="{FEDE7831-779C-4CE2-8AFE-FAFF61116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2" y="4568963"/>
            <a:ext cx="10807975" cy="14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56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DB67-A655-43E9-A71E-B2832C01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5C4E0F-2006-400D-83C5-F21171A6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7" name="內容版面配置區 6" descr="一張含有 桌 的圖片&#10;&#10;自動產生的描述">
            <a:extLst>
              <a:ext uri="{FF2B5EF4-FFF2-40B4-BE49-F238E27FC236}">
                <a16:creationId xmlns:a16="http://schemas.microsoft.com/office/drawing/2014/main" id="{5D716119-C317-4E07-B764-A54EEEB1D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70" y="2343607"/>
            <a:ext cx="7496946" cy="3755955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CF25D27-87E1-4887-96EB-41523C580DA2}"/>
              </a:ext>
            </a:extLst>
          </p:cNvPr>
          <p:cNvSpPr txBox="1">
            <a:spLocks/>
          </p:cNvSpPr>
          <p:nvPr/>
        </p:nvSpPr>
        <p:spPr>
          <a:xfrm>
            <a:off x="838200" y="14914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frame output: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008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6C082-0E8D-47A7-B677-F41513ED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pic>
        <p:nvPicPr>
          <p:cNvPr id="11" name="內容版面配置區 10" descr="一張含有 文字 的圖片&#10;&#10;自動產生的描述">
            <a:extLst>
              <a:ext uri="{FF2B5EF4-FFF2-40B4-BE49-F238E27FC236}">
                <a16:creationId xmlns:a16="http://schemas.microsoft.com/office/drawing/2014/main" id="{60AC6988-402C-4E29-BAFB-E02B6288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8" y="2891038"/>
            <a:ext cx="9771312" cy="369469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80F4A5-23E1-42E0-A21E-7A4B27DF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8EACE46-4BC0-4AE9-9B4C-801C269EDF4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21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Draw the legend with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legend()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parameter to change the position of legend shown.</a:t>
            </a:r>
          </a:p>
        </p:txBody>
      </p:sp>
    </p:spTree>
    <p:extLst>
      <p:ext uri="{BB962C8B-B14F-4D97-AF65-F5344CB8AC3E}">
        <p14:creationId xmlns:p14="http://schemas.microsoft.com/office/powerpoint/2010/main" val="464910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1D2A8-305C-46AF-9CE9-8A713394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CD9A28-00D0-4002-B384-1FB23890B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02" y="2514282"/>
            <a:ext cx="7449995" cy="423086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B624A3-D1CE-4603-AB33-DD719FE7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75608F0-FD1D-4730-B8FE-DB16303BA950}"/>
              </a:ext>
            </a:extLst>
          </p:cNvPr>
          <p:cNvSpPr txBox="1">
            <a:spLocks/>
          </p:cNvSpPr>
          <p:nvPr/>
        </p:nvSpPr>
        <p:spPr>
          <a:xfrm>
            <a:off x="838200" y="15098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There are three different types of line charts.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04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E1971-A7D6-4A79-AE68-71342809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74"/>
            <a:ext cx="10515600" cy="1325563"/>
          </a:xfrm>
        </p:spPr>
        <p:txBody>
          <a:bodyPr/>
          <a:lstStyle/>
          <a:p>
            <a:r>
              <a:rPr lang="en-US" altLang="zh-TW" dirty="0"/>
              <a:t>Set Line Charts to Same 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603DDE-4BDC-438A-B311-351FD964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834"/>
            <a:ext cx="10515600" cy="4351338"/>
          </a:xfrm>
        </p:spPr>
        <p:txBody>
          <a:bodyPr/>
          <a:lstStyle/>
          <a:p>
            <a:r>
              <a:rPr lang="en-US" altLang="zh-TW" dirty="0"/>
              <a:t>Put the data to be adjusted in the same column and adjust them (“</a:t>
            </a:r>
            <a:r>
              <a:rPr lang="zh-TW" altLang="en-US" dirty="0"/>
              <a:t>氣溫種類</a:t>
            </a:r>
            <a:r>
              <a:rPr lang="en-US" altLang="zh-TW" dirty="0"/>
              <a:t>”).</a:t>
            </a:r>
          </a:p>
          <a:p>
            <a:r>
              <a:rPr lang="en-US" altLang="zh-TW" b="1" i="0" dirty="0" err="1">
                <a:solidFill>
                  <a:schemeClr val="accent1"/>
                </a:solidFill>
                <a:effectLst/>
              </a:rPr>
              <a:t>rename_axis</a:t>
            </a:r>
            <a:r>
              <a:rPr lang="en-US" altLang="zh-TW" b="1" i="0" dirty="0">
                <a:solidFill>
                  <a:schemeClr val="accent1"/>
                </a:solidFill>
                <a:effectLst/>
              </a:rPr>
              <a:t>() </a:t>
            </a:r>
            <a:r>
              <a:rPr lang="en-US" altLang="zh-TW" i="0" dirty="0">
                <a:effectLst/>
              </a:rPr>
              <a:t>is to rename the axis of the index or columns in data frame.</a:t>
            </a:r>
            <a:r>
              <a:rPr lang="en-US" altLang="zh-TW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</a:p>
          <a:p>
            <a:r>
              <a:rPr lang="en-US" altLang="zh-TW" b="1" dirty="0" err="1">
                <a:solidFill>
                  <a:schemeClr val="accent1"/>
                </a:solidFill>
              </a:rPr>
              <a:t>reset_index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is to reset the index of a data </a:t>
            </a:r>
            <a:r>
              <a:rPr lang="en-US" altLang="zh-TW" dirty="0">
                <a:solidFill>
                  <a:srgbClr val="202124"/>
                </a:solidFill>
              </a:rPr>
              <a:t>f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rame.</a:t>
            </a:r>
          </a:p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rename()</a:t>
            </a:r>
            <a:r>
              <a:rPr lang="en-US" altLang="zh-TW" dirty="0"/>
              <a:t> function to change the column name to "</a:t>
            </a:r>
            <a:r>
              <a:rPr lang="zh-TW" altLang="en-US" dirty="0"/>
              <a:t>溫度</a:t>
            </a:r>
            <a:r>
              <a:rPr lang="en-US" altLang="zh-TW" dirty="0"/>
              <a:t>(℃)".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6D9FD-41FC-4B8F-8F1B-94C0423C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FD04113-D749-4889-B733-D3C54508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26" y="4965432"/>
            <a:ext cx="9765547" cy="17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7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2B780-19C2-40AB-BCF5-F98D368C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C1914-98AE-4E76-81E6-088A90EDB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39"/>
            <a:ext cx="10515600" cy="4351338"/>
          </a:xfrm>
        </p:spPr>
        <p:txBody>
          <a:bodyPr/>
          <a:lstStyle/>
          <a:p>
            <a:r>
              <a:rPr lang="en-US" altLang="zh-TW" dirty="0"/>
              <a:t>Combine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sz="3200" dirty="0"/>
              <a:t>最</a:t>
            </a:r>
            <a:r>
              <a:rPr lang="zh-TW" altLang="en-US" dirty="0"/>
              <a:t>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into a single column named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C1541-2C71-4EED-883D-6BED8EFE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A1B9056-A274-4079-8742-06578FE9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66" y="2750374"/>
            <a:ext cx="5636068" cy="39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1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E09E1-99D6-486F-8707-3768B474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772F9F-2DD3-4026-B0DF-06CD616B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51" y="1740966"/>
            <a:ext cx="11651848" cy="4351338"/>
          </a:xfrm>
        </p:spPr>
        <p:txBody>
          <a:bodyPr/>
          <a:lstStyle/>
          <a:p>
            <a:r>
              <a:rPr lang="en-US" altLang="zh-TW" dirty="0"/>
              <a:t>Use the parameter </a:t>
            </a:r>
            <a:r>
              <a:rPr lang="en-US" altLang="zh-TW" b="1" dirty="0">
                <a:solidFill>
                  <a:schemeClr val="accent1"/>
                </a:solidFill>
              </a:rPr>
              <a:t>hue</a:t>
            </a:r>
            <a:r>
              <a:rPr lang="en-US" altLang="zh-TW" dirty="0"/>
              <a:t> to specify the column to be drawn. </a:t>
            </a:r>
          </a:p>
          <a:p>
            <a:r>
              <a:rPr lang="en-US" altLang="zh-TW" dirty="0"/>
              <a:t>In this example, we specify “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to draw a line chart in different colors.</a:t>
            </a:r>
          </a:p>
          <a:p>
            <a:r>
              <a:rPr lang="en-US" altLang="zh-TW" dirty="0"/>
              <a:t>The types of line charts will be the same, but the color will be different.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679A3-78B7-4ED1-B3A6-CE76842D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92CB6B-BF86-4D55-847A-7FEF39402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4263874"/>
            <a:ext cx="10896601" cy="15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38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144D6-AE8B-4B93-A075-EAAE32F5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2E81F62-AE65-4262-92C5-167463EEA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00" y="2758327"/>
            <a:ext cx="5737062" cy="297501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B5D73-2BE6-4F4F-8953-7A3BEDB3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E42591D-B324-4B29-840B-807CC2181C2F}"/>
              </a:ext>
            </a:extLst>
          </p:cNvPr>
          <p:cNvSpPr txBox="1">
            <a:spLocks/>
          </p:cNvSpPr>
          <p:nvPr/>
        </p:nvSpPr>
        <p:spPr>
          <a:xfrm>
            <a:off x="838200" y="16101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Compared to the previous line chart, the type of lines will be the same.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E478B6-5534-48C7-AA3C-FB044874F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9" y="2758327"/>
            <a:ext cx="5508771" cy="3128437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7B7F704B-8503-4668-BA8A-BA5D9B5D1E95}"/>
              </a:ext>
            </a:extLst>
          </p:cNvPr>
          <p:cNvSpPr/>
          <p:nvPr/>
        </p:nvSpPr>
        <p:spPr>
          <a:xfrm>
            <a:off x="5560499" y="3944496"/>
            <a:ext cx="646963" cy="602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43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B768F-42C7-4990-9F16-9F1E72B3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2"/>
            <a:ext cx="10515600" cy="1325563"/>
          </a:xfrm>
        </p:spPr>
        <p:txBody>
          <a:bodyPr/>
          <a:lstStyle/>
          <a:p>
            <a:r>
              <a:rPr lang="en-US" altLang="zh-TW" dirty="0"/>
              <a:t>Highlight One of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B132C-7FE6-4EB2-B301-13BB30BAF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819"/>
            <a:ext cx="10515600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len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and the </a:t>
            </a:r>
            <a:r>
              <a:rPr lang="en-US" altLang="zh-TW" b="1" dirty="0">
                <a:solidFill>
                  <a:schemeClr val="accent1"/>
                </a:solidFill>
              </a:rPr>
              <a:t>unique()</a:t>
            </a:r>
            <a:r>
              <a:rPr lang="en-US" altLang="zh-TW" dirty="0"/>
              <a:t> function to calculate the number of categories of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</a:p>
          <a:p>
            <a:r>
              <a:rPr lang="en-US" altLang="zh-TW" dirty="0"/>
              <a:t>Use the parameter </a:t>
            </a:r>
            <a:r>
              <a:rPr lang="en-US" altLang="zh-TW" b="1" dirty="0" err="1">
                <a:solidFill>
                  <a:schemeClr val="accent1"/>
                </a:solidFill>
              </a:rPr>
              <a:t>color_palette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of the </a:t>
            </a:r>
            <a:r>
              <a:rPr lang="en-US" altLang="zh-TW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dirty="0"/>
              <a:t> to change the color of the palette.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3DEB32-F845-49CF-A8B6-F997CD01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3247BA1-08BF-4910-8854-13E5DCC37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86" y="3206387"/>
            <a:ext cx="8259227" cy="35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711235"/>
            <a:ext cx="3771009" cy="17430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Open</a:t>
            </a:r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kern="1200" dirty="0" err="1">
                <a:solidFill>
                  <a:schemeClr val="tx1"/>
                </a:solidFill>
                <a:ea typeface="+mj-ea"/>
                <a:cs typeface="+mj-cs"/>
              </a:rPr>
              <a:t>Jupyter</a:t>
            </a:r>
            <a:r>
              <a:rPr lang="en-US" altLang="zh-TW" kern="1200" dirty="0">
                <a:solidFill>
                  <a:schemeClr val="tx1"/>
                </a:solidFill>
                <a:ea typeface="+mj-ea"/>
                <a:cs typeface="+mj-cs"/>
              </a:rPr>
              <a:t> Notebook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96" y="2928338"/>
            <a:ext cx="3985360" cy="34280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windows.</a:t>
            </a:r>
          </a:p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 to enter your localhost in the browser.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7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36494" y="2644588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4276D975-00D2-4396-B0C2-145C0DBAE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17" y="926828"/>
            <a:ext cx="5988424" cy="56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28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53876-C3F9-4FF8-A8A4-045DC3D1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C1B80BA3-4A45-4492-BFF3-B2D4F2B2A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0" y="1641327"/>
            <a:ext cx="11233400" cy="4715023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2075B0-BF37-4B5E-8D4F-521F207B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019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F9CC1-2615-4C73-8B79-AC95145D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438016-17B3-47EE-8EDE-5AC053F8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249B4DE-8942-4CB3-B8D7-2099B3DE3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72" y="2212748"/>
            <a:ext cx="8150455" cy="4280127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278AFF8-B415-4D36-B98E-32F80E13C1A4}"/>
              </a:ext>
            </a:extLst>
          </p:cNvPr>
          <p:cNvSpPr txBox="1">
            <a:spLocks/>
          </p:cNvSpPr>
          <p:nvPr/>
        </p:nvSpPr>
        <p:spPr>
          <a:xfrm>
            <a:off x="838200" y="15723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氣溫</a:t>
            </a:r>
            <a:r>
              <a:rPr lang="en-US" altLang="zh-TW" sz="3200" dirty="0"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(℃)”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is highlighted in red.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65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E58C-E435-44B0-AA1F-F56F4765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</a:t>
            </a:r>
            <a:endParaRPr lang="zh-TW" altLang="en-US" dirty="0"/>
          </a:p>
        </p:txBody>
      </p:sp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5F38D376-42B3-4C9D-8B34-141933E4F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97034"/>
            <a:ext cx="9639404" cy="1325563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17F5C6-1793-4370-A0DE-D121C1A2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432C526-BC3F-4C34-9CD2-E015761BAA6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If you use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to draw a line chart, the code is simple and the data can be displayed dynamically.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For example, when the mouse is moved on the line chart, the value at each point will be displayed.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line()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function to draw a line chart.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show()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function to display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73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3C882-FFFE-4D55-9F5C-B46A3C1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 (Cont’d)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202BB00-D7AD-40A5-BEFC-6187027C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32" y="2141537"/>
            <a:ext cx="8951935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CA428-3413-4575-BE17-7E6FE70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7FA528F-A329-4A59-B646-154FB5A87F20}"/>
              </a:ext>
            </a:extLst>
          </p:cNvPr>
          <p:cNvSpPr txBox="1">
            <a:spLocks/>
          </p:cNvSpPr>
          <p:nvPr/>
        </p:nvSpPr>
        <p:spPr>
          <a:xfrm>
            <a:off x="838200" y="15541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line chart drawn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094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033EA-990E-4B41-97D3-15CF2C01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7D7079-CB90-4482-8790-A76DE5B4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11070" cy="4351338"/>
          </a:xfrm>
        </p:spPr>
        <p:txBody>
          <a:bodyPr/>
          <a:lstStyle/>
          <a:p>
            <a:r>
              <a:rPr lang="en-US" altLang="zh-TW" dirty="0"/>
              <a:t>To 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charts, you must define each line chart then gather the line charts in a single chart.</a:t>
            </a:r>
          </a:p>
          <a:p>
            <a:r>
              <a:rPr lang="en-US" altLang="zh-TW" dirty="0"/>
              <a:t>Specify “</a:t>
            </a:r>
            <a:r>
              <a:rPr lang="en-US" altLang="zh-TW" b="1" dirty="0">
                <a:solidFill>
                  <a:schemeClr val="accent1"/>
                </a:solidFill>
              </a:rPr>
              <a:t>lines</a:t>
            </a:r>
            <a:r>
              <a:rPr lang="en-US" altLang="zh-TW" dirty="0"/>
              <a:t>” in the parameter </a:t>
            </a:r>
            <a:r>
              <a:rPr lang="en-US" altLang="zh-TW" b="1" dirty="0">
                <a:solidFill>
                  <a:schemeClr val="accent1"/>
                </a:solidFill>
              </a:rPr>
              <a:t>mode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Scatter() </a:t>
            </a:r>
            <a:r>
              <a:rPr lang="en-US" altLang="zh-TW" dirty="0"/>
              <a:t>function to create line chart data of different temperatures.</a:t>
            </a:r>
          </a:p>
          <a:p>
            <a:r>
              <a:rPr lang="en-US" altLang="zh-TW" dirty="0"/>
              <a:t>Our X-axis is “</a:t>
            </a:r>
            <a:r>
              <a:rPr lang="zh-TW" altLang="en-US" dirty="0"/>
              <a:t>觀測時間</a:t>
            </a:r>
            <a:r>
              <a:rPr lang="en-US" altLang="zh-TW" dirty="0"/>
              <a:t>(day)”, and Y-axis are different types of temperature.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sz="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11F07-84BB-4956-A76D-AC1C10CF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DE2775-24E8-4017-81EE-A3EE6032F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" y="4475730"/>
            <a:ext cx="12050850" cy="13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166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A0872-E5B8-4464-A248-21B7EC74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948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C08016-E021-4E46-9237-2E446F1D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combine multiple line charts into a single chart, specify the parameter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Figure() </a:t>
            </a:r>
            <a:r>
              <a:rPr lang="en-US" altLang="zh-TW" dirty="0"/>
              <a:t>function to combine data in different “</a:t>
            </a:r>
            <a:r>
              <a:rPr lang="zh-TW" altLang="en-US" dirty="0"/>
              <a:t>氣溫種類</a:t>
            </a:r>
            <a:r>
              <a:rPr lang="en-US" altLang="zh-TW" dirty="0"/>
              <a:t>” (</a:t>
            </a:r>
            <a:r>
              <a:rPr lang="en-US" altLang="zh-TW" dirty="0" err="1"/>
              <a:t>tmp_ave</a:t>
            </a:r>
            <a:r>
              <a:rPr lang="en-US" altLang="zh-TW" dirty="0"/>
              <a:t>, </a:t>
            </a:r>
            <a:r>
              <a:rPr lang="en-US" altLang="zh-TW" dirty="0" err="1"/>
              <a:t>tmp_high</a:t>
            </a:r>
            <a:r>
              <a:rPr lang="en-US" altLang="zh-TW" dirty="0"/>
              <a:t>, </a:t>
            </a:r>
            <a:r>
              <a:rPr lang="en-US" altLang="zh-TW" dirty="0" err="1"/>
              <a:t>tmp_low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9ED826-48D8-4642-8F83-9AB20042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5034250-3AFB-4411-BDB6-58FCB9D08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49" y="3857263"/>
            <a:ext cx="8856502" cy="209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1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523C90-F6E5-4D02-BA0D-EB76E645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8408"/>
            <a:ext cx="10919791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266A18-6E99-46CB-9BD5-BAF89E27E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71" y="2106618"/>
            <a:ext cx="9709922" cy="4432294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979C6E-C039-41BB-8156-432A1CF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1183DC9-8AE4-4A1A-B34A-1BFAB8014B94}"/>
              </a:ext>
            </a:extLst>
          </p:cNvPr>
          <p:cNvSpPr txBox="1">
            <a:spLocks/>
          </p:cNvSpPr>
          <p:nvPr/>
        </p:nvSpPr>
        <p:spPr>
          <a:xfrm>
            <a:off x="838200" y="146810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output: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45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C3BEA-74FC-4A3D-951F-4675B965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63"/>
            <a:ext cx="1085021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0973E5-FB14-4A38-A1CC-40DA70D3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43" y="2302117"/>
            <a:ext cx="10150929" cy="430594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4EFD15-83DE-49A6-82E7-FE059B90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1C69E8-6EAA-419D-A758-27EABAC92B1B}"/>
              </a:ext>
            </a:extLst>
          </p:cNvPr>
          <p:cNvSpPr txBox="1">
            <a:spLocks/>
          </p:cNvSpPr>
          <p:nvPr/>
        </p:nvSpPr>
        <p:spPr>
          <a:xfrm>
            <a:off x="838200" y="15185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Multiple line charts drawing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20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1CA72-70A4-411C-A51D-5542EB7C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8D2DE8-09E0-427C-BB8B-76630AB5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scipy</a:t>
            </a:r>
            <a:r>
              <a:rPr lang="en-US" altLang="zh-TW" dirty="0"/>
              <a:t> library to smooth the line of the line chart.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linspace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in </a:t>
            </a:r>
            <a:r>
              <a:rPr lang="en-US" altLang="zh-TW" dirty="0" err="1"/>
              <a:t>Numpy</a:t>
            </a:r>
            <a:r>
              <a:rPr lang="en-US" altLang="zh-TW" dirty="0"/>
              <a:t> can spread points evenly within a certain range. </a:t>
            </a:r>
          </a:p>
          <a:p>
            <a:pPr lvl="1"/>
            <a:r>
              <a:rPr lang="en-US" altLang="zh-TW" sz="2800" dirty="0"/>
              <a:t>For example, if we want to generate 10 points between 1 and 5, our program can be written as follows.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874A0C-76FF-4717-86C0-7E0A0574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BCBBC41-4837-4DC0-B2A3-861591B9D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03" y="4198999"/>
            <a:ext cx="9246439" cy="17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51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AD213-EAA6-4862-81C8-7D98D41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92B4E-9E71-4B91-809D-EE709DA20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 err="1">
                <a:solidFill>
                  <a:schemeClr val="accent1"/>
                </a:solidFill>
              </a:rPr>
              <a:t>make_interp_spline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to determine the coefficients of the spline to draw a smooth line chart.</a:t>
            </a:r>
          </a:p>
          <a:p>
            <a:r>
              <a:rPr lang="en-US" altLang="zh-TW" dirty="0"/>
              <a:t>We plot the curve by taking 300 equally spaced samples between the minimum and maximum values along the x-axis.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C524E-A4EC-447E-A2E4-68E6884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E1780E2-3663-49E2-B0C0-A3DD9C53A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92" y="4471436"/>
            <a:ext cx="7254016" cy="13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D803F-10AA-44D3-94D1-8836B20F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97"/>
            <a:ext cx="10515600" cy="1325563"/>
          </a:xfrm>
        </p:spPr>
        <p:txBody>
          <a:bodyPr/>
          <a:lstStyle/>
          <a:p>
            <a:r>
              <a:rPr lang="en-US" altLang="zh-TW" dirty="0"/>
              <a:t>Change Browser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0EB3E-97EB-4D87-8337-56827176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3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After clicking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Notebook, the default browser will be launched. </a:t>
            </a:r>
          </a:p>
          <a:p>
            <a:r>
              <a:rPr lang="en-US" altLang="zh-TW" sz="3200" dirty="0"/>
              <a:t>If you want to change the browser, you can copy the URL in the Prompt of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 (in the red box of the picture), and then paste the URL into the browser you want to use.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C93E96-E289-48A3-B7C3-793F3115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DF84FB-D2F2-4B7C-A9BA-D4B5BC69E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8" y="4860032"/>
            <a:ext cx="10375902" cy="17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19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E7932-A61B-4187-A8B8-4E8BC4A2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59C51-CE86-457E-8CCF-B25B6465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scatter chart can be drawn with the </a:t>
            </a:r>
            <a:r>
              <a:rPr lang="en-US" altLang="zh-TW" b="1" dirty="0">
                <a:solidFill>
                  <a:schemeClr val="accent1"/>
                </a:solidFill>
              </a:rPr>
              <a:t>scatter()</a:t>
            </a:r>
            <a:r>
              <a:rPr lang="en-US" altLang="zh-TW" dirty="0"/>
              <a:t> function.</a:t>
            </a:r>
          </a:p>
          <a:p>
            <a:r>
              <a:rPr lang="en-US" altLang="zh-TW" dirty="0"/>
              <a:t>The parameter </a:t>
            </a:r>
            <a:r>
              <a:rPr lang="en-US" altLang="zh-TW" b="1" dirty="0">
                <a:solidFill>
                  <a:schemeClr val="accent1"/>
                </a:solidFill>
              </a:rPr>
              <a:t>color</a:t>
            </a:r>
            <a:r>
              <a:rPr lang="en-US" altLang="zh-TW" dirty="0"/>
              <a:t> can specify the color of the dots, and the parameter </a:t>
            </a:r>
            <a:r>
              <a:rPr lang="en-US" altLang="zh-TW" b="1" dirty="0">
                <a:solidFill>
                  <a:schemeClr val="accent1"/>
                </a:solidFill>
              </a:rPr>
              <a:t>alpha</a:t>
            </a:r>
            <a:r>
              <a:rPr lang="en-US" altLang="zh-TW" dirty="0"/>
              <a:t> can specify a value between 0 and 1. Make the color of the dots transparent.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BCDE98-687E-4944-9752-DF4DAC93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FBD97CA-E239-4E5A-AD9E-9AE006018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70" y="4305849"/>
            <a:ext cx="8286659" cy="18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5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40714-BAC3-4F31-BDCF-A5C15C5F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8709E4-0A61-4E4C-AAB6-70B8C8D5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8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83A414F7-D3A6-4386-A6FD-A2399252C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6" y="1204540"/>
            <a:ext cx="7724648" cy="5409358"/>
          </a:xfrm>
        </p:spPr>
      </p:pic>
    </p:spTree>
    <p:extLst>
      <p:ext uri="{BB962C8B-B14F-4D97-AF65-F5344CB8AC3E}">
        <p14:creationId xmlns:p14="http://schemas.microsoft.com/office/powerpoint/2010/main" val="731145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DE93B-A8DC-4248-8BD4-50996DDD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008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7226E9-8EDA-4D7A-A234-0D1ED15AF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88" y="2070198"/>
            <a:ext cx="7207624" cy="4567794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E8FBFF-A0FC-47B0-B9A4-1E6B4C85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82</a:t>
            </a:fld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CBC3DD2-D83C-4E15-A113-BC2569359245}"/>
              </a:ext>
            </a:extLst>
          </p:cNvPr>
          <p:cNvSpPr txBox="1">
            <a:spLocks/>
          </p:cNvSpPr>
          <p:nvPr/>
        </p:nvSpPr>
        <p:spPr>
          <a:xfrm>
            <a:off x="838200" y="14647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output after smoothing the line chart.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12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517745-C216-49BB-AF40-9AB1A0EB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02615-35F5-47C6-8050-BB49D529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860"/>
            <a:ext cx="10515600" cy="4351338"/>
          </a:xfrm>
        </p:spPr>
        <p:txBody>
          <a:bodyPr/>
          <a:lstStyle/>
          <a:p>
            <a:r>
              <a:rPr lang="fr-FR" altLang="zh-TW" dirty="0"/>
              <a:t>Establish x-axis and y-axis matrix</a:t>
            </a:r>
            <a:r>
              <a:rPr lang="en-US" altLang="zh-TW" dirty="0"/>
              <a:t> as "</a:t>
            </a:r>
            <a:r>
              <a:rPr lang="zh-TW" altLang="en-US" dirty="0"/>
              <a:t>觀測時間</a:t>
            </a:r>
            <a:r>
              <a:rPr lang="en-US" altLang="zh-TW" dirty="0"/>
              <a:t>(day) and "</a:t>
            </a:r>
            <a:r>
              <a:rPr lang="zh-TW" altLang="en-US" dirty="0"/>
              <a:t>氣溫</a:t>
            </a:r>
            <a:r>
              <a:rPr lang="en-US" altLang="zh-TW" dirty="0"/>
              <a:t>(℃)“ than smooth the data.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75540-9BAC-4982-9CB9-838EC7C2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pic>
        <p:nvPicPr>
          <p:cNvPr id="5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671EABA6-7D22-4861-A606-4602FAB42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75" y="3113462"/>
            <a:ext cx="8622450" cy="31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87A1C-6544-462A-89F3-609CBFEB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48495-ECAE-4F04-AEDF-3923056F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title() </a:t>
            </a:r>
            <a:r>
              <a:rPr lang="en-US" altLang="zh-TW" dirty="0"/>
              <a:t>function to add a title to the line chart.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x.label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,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b="1" dirty="0" err="1">
                <a:solidFill>
                  <a:schemeClr val="accent1"/>
                </a:solidFill>
              </a:rPr>
              <a:t>y.label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add labels to the x and y 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49CEB1-80B0-4319-883B-603E5A81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524818C-C0B3-4659-93FE-BB9E06B3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77" y="3206021"/>
            <a:ext cx="5368646" cy="3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144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C53A2-4197-4B07-8CA7-4D669032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A87C776A-A8DC-4B34-9070-BB1DCC81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94" y="1482564"/>
            <a:ext cx="8266363" cy="5238911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2B573F1-D157-42A7-82E7-F763BE5A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643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B07CD-C957-420B-97D5-F2B058E7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8FD376-81B6-452F-AFD2-17CB423E6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5" y="1906566"/>
            <a:ext cx="7270376" cy="481490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F40C38-0FA5-462F-B37E-020A4C09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41E06D1-C9F6-4671-AB5D-50F6754F84D9}"/>
              </a:ext>
            </a:extLst>
          </p:cNvPr>
          <p:cNvSpPr txBox="1">
            <a:spLocks/>
          </p:cNvSpPr>
          <p:nvPr/>
        </p:nvSpPr>
        <p:spPr>
          <a:xfrm>
            <a:off x="838200" y="1527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output after smoothing the line chart of weather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48082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A0759-06D0-4B5D-AEC1-48BC1096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Chinese Display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20CA1-F6F1-4898-AE5A-0FEB42DA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If you have encountered an abnormal display of Chinese, please go to the URL provided by us, and follow the instructions of the website to solve the abnormal display.</a:t>
            </a:r>
            <a:endParaRPr lang="en-US" altLang="zh-TW" sz="800" dirty="0"/>
          </a:p>
          <a:p>
            <a:r>
              <a:rPr lang="en-US" altLang="zh-TW" sz="2800" dirty="0"/>
              <a:t>URL link: </a:t>
            </a:r>
            <a:r>
              <a:rPr lang="en-US" altLang="zh-TW" sz="2800" dirty="0">
                <a:hlinkClick r:id="rId3"/>
              </a:rPr>
              <a:t>https://www.getit01.com/p20190120250957403/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02ED8-B6EF-4B59-9A5C-B41E8209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A94C7BD-8878-4392-A1C2-678D91006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6" y="3572107"/>
            <a:ext cx="5127542" cy="27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174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2984F-6772-4F89-A011-4DF8980A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1C023-6629-4DA0-BC91-17D918B3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Please get the weather data for any month and any region from the website we provide. Draw the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highlight the "</a:t>
            </a:r>
            <a:r>
              <a:rPr lang="zh-TW" altLang="en-US" dirty="0"/>
              <a:t>最高氣溫</a:t>
            </a:r>
            <a:r>
              <a:rPr lang="en-US" altLang="zh-TW" dirty="0"/>
              <a:t>(℃)".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Draw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smooth it.</a:t>
            </a:r>
          </a:p>
          <a:p>
            <a:pPr marL="0" indent="0">
              <a:buNone/>
            </a:pPr>
            <a:endParaRPr lang="en-US" altLang="zh-TW" sz="800" dirty="0"/>
          </a:p>
          <a:p>
            <a:pPr latinLnBrk="1"/>
            <a:r>
              <a:rPr lang="en-US" altLang="zh-TW" dirty="0"/>
              <a:t>URL</a:t>
            </a:r>
            <a:r>
              <a:rPr lang="zh-TW" altLang="en-US" dirty="0"/>
              <a:t> </a:t>
            </a:r>
            <a:r>
              <a:rPr lang="en-US" altLang="zh-TW" dirty="0"/>
              <a:t>link: </a:t>
            </a:r>
            <a:r>
              <a:rPr lang="en-US" altLang="zh-TW" dirty="0">
                <a:hlinkClick r:id="rId3"/>
              </a:rPr>
              <a:t>http://e-service.cwb.gov.tw/HistoryDataQuery/MonthDataController.do?command=viewMain&amp;station=C0AC70&amp;stname=%25E4%25BF%25A1%25E7%25BE%25A9&amp;datepicker=2021-09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63DE4C-3D96-408B-A455-9E0DF97F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8056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7CEBBBD-8A8E-4F96-B9FB-D70B26D2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99" y="1849694"/>
            <a:ext cx="5555461" cy="3977985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0634235-956D-4072-84FF-C5830B05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224"/>
            <a:ext cx="6817495" cy="381245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C3EA7-3A77-489C-B631-A7AB3822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8EC683-FE17-4FB7-A950-0739596C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906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New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79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Select "</a:t>
            </a:r>
            <a:r>
              <a:rPr lang="en-US" altLang="zh-TW" sz="3200" b="1" dirty="0">
                <a:solidFill>
                  <a:schemeClr val="accent1"/>
                </a:solidFill>
              </a:rPr>
              <a:t>Python 3</a:t>
            </a:r>
            <a:r>
              <a:rPr lang="en-US" altLang="zh-TW" sz="3200" dirty="0"/>
              <a:t>" from the "</a:t>
            </a:r>
            <a:r>
              <a:rPr lang="en-US" altLang="zh-TW" sz="3200" b="1" dirty="0">
                <a:solidFill>
                  <a:schemeClr val="accent1"/>
                </a:solidFill>
              </a:rPr>
              <a:t>New</a:t>
            </a:r>
            <a:r>
              <a:rPr lang="en-US" altLang="zh-TW" sz="3200" dirty="0"/>
              <a:t>" drop-down menu.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7514AA-B59C-4AD5-A2A3-472C33AF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10" y="2357724"/>
            <a:ext cx="9353550" cy="35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717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Heat Map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Covid-19 related data to draw heat maps.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4693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80B13-080A-4AFF-83B5-10612D4D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Heat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7B36-C485-4694-B0DF-A54B8BBE4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Load the library we will use.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CFA63D-24ED-42B5-8B34-0A8717F3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7C82E7C-0AC8-42C8-8149-D5A297D9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1" y="2865476"/>
            <a:ext cx="9196578" cy="30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40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the parameter </a:t>
            </a:r>
            <a:r>
              <a:rPr lang="en-US" altLang="zh-TW" sz="3200" b="1" dirty="0">
                <a:solidFill>
                  <a:schemeClr val="accent1"/>
                </a:solidFill>
              </a:rPr>
              <a:t>location</a:t>
            </a:r>
            <a:r>
              <a:rPr lang="en-US" altLang="zh-TW" sz="3200" dirty="0"/>
              <a:t> of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folium.map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specify the latitude and longitude.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zoom_start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is the zoom level of the map. The smaller the value, the larger the coverage of the map. 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37D8A5-49EA-4186-8D36-144B83BC0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4338"/>
            <a:ext cx="10515600" cy="11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6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070"/>
            <a:ext cx="10905398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folium.Choropleth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draw a colored map of the US. 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add_map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 can add color, transparency, border color, and thickness to our </a:t>
            </a:r>
            <a:r>
              <a:rPr lang="en-US" altLang="zh-TW" b="1" dirty="0" err="1">
                <a:solidFill>
                  <a:schemeClr val="accent1"/>
                </a:solidFill>
              </a:rPr>
              <a:t>base_map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json</a:t>
            </a:r>
            <a:r>
              <a:rPr lang="en-US" altLang="zh-TW" dirty="0"/>
              <a:t> library is used to import data (because usually, map files are JSON files).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E504A1C3-1457-4AFD-B85B-DCAB18157F1E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BDBD89-748A-4DF3-A819-EE878A35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9" y="4629388"/>
            <a:ext cx="10710499" cy="2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3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4B3F7-9DD8-4CC9-B62E-29A025F9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2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C2F1C1-304E-4C4B-961D-57573B68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9B0EE79D-8200-46AF-BFD3-1240D2D1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21" y="1727315"/>
            <a:ext cx="8472957" cy="49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64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2AF21-4562-4041-B017-FACAF3EF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" y="236053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Number of Cases of COVID-19 in U.S.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271AFA-D891-486E-B71C-F0FDC663A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31"/>
            <a:ext cx="10515600" cy="4351338"/>
          </a:xfrm>
        </p:spPr>
        <p:txBody>
          <a:bodyPr/>
          <a:lstStyle/>
          <a:p>
            <a:r>
              <a:rPr lang="en-US" altLang="zh-TW" dirty="0"/>
              <a:t>Create a CSV file (named </a:t>
            </a:r>
            <a:r>
              <a:rPr lang="en-US" altLang="zh-TW" b="1" dirty="0" err="1">
                <a:solidFill>
                  <a:schemeClr val="accent1"/>
                </a:solidFill>
              </a:rPr>
              <a:t>covid_usastate</a:t>
            </a:r>
            <a:r>
              <a:rPr lang="en-US" altLang="zh-TW" dirty="0"/>
              <a:t>) of the number of people diagnosed with Covid-19 in each state in the United States. Use this file to draw a heat map.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337A3E-179D-4818-ACE9-E9ED93FF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9C8D5F06-2EAA-4214-88E0-40A2BF461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24" y="2667794"/>
            <a:ext cx="5073751" cy="38005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59BF71-5F43-46ED-AB51-E9CC8AA4D4F7}"/>
              </a:ext>
            </a:extLst>
          </p:cNvPr>
          <p:cNvSpPr txBox="1"/>
          <p:nvPr/>
        </p:nvSpPr>
        <p:spPr>
          <a:xfrm>
            <a:off x="3429675" y="6424478"/>
            <a:ext cx="63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https://www.worldometers.info/coronavirus/country/us/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919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261871-7A0B-4A9A-9CDA-1E224C52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7249"/>
            <a:ext cx="115824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Cases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2312C-C4C3-4C63-BAA8-7361A13D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029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dirty="0"/>
              <a:t> function can help us read CSV files stored in </a:t>
            </a:r>
            <a:r>
              <a:rPr lang="en-US" altLang="zh-TW" dirty="0" err="1"/>
              <a:t>Jupyter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Import </a:t>
            </a:r>
            <a:r>
              <a:rPr lang="en-US" altLang="zh-TW" b="1" dirty="0">
                <a:solidFill>
                  <a:schemeClr val="accent1"/>
                </a:solidFill>
              </a:rPr>
              <a:t>covid_usastate.csv </a:t>
            </a:r>
            <a:r>
              <a:rPr lang="en-US" altLang="zh-TW" dirty="0"/>
              <a:t>with the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parameter to read the Covid-19 confirmation cases for each state.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fill_color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is used to set the heat map palette.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56150E-267D-4DDB-B72F-F9C2112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CFE165A1-9822-4825-A5E7-89726FC2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1" y="3602302"/>
            <a:ext cx="9543751" cy="3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D35A7-2595-44B9-8682-0F3FEA3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598" cy="1442996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Heat Map of Cases Diagnosed with COVID-19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2D60AC-B813-455E-9B4F-C564A98A2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034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columns</a:t>
            </a:r>
            <a:r>
              <a:rPr lang="en-US" altLang="zh-TW" dirty="0"/>
              <a:t> parameter is used to specify the name of the key (e.g. USA State, Total Cases) in the column where the heat map is drawn.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69761D-EBBA-4F8C-8FED-28002AB3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6CA95B22-228F-449D-A1C9-1D448AFB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45" y="2860840"/>
            <a:ext cx="7621705" cy="1833794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95E1D93-435F-421F-B50A-4CD41C0BF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8" y="4694634"/>
            <a:ext cx="9000000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1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CD796-C2BB-4021-A403-1C71D1E3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Heat Map of Cases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4EB50F-D87E-4D8C-8A23-6F95C867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B9F1C021-E575-4ED4-BAD4-D8322A4BD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83" y="1248019"/>
            <a:ext cx="9105033" cy="54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05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140A1-D6AA-4702-8773-DA31B33A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Convert Total Cases into Ratio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4EAD2-2C5B-43CD-8874-6CA29B73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Because the uneven distribution of the population, the previous picture failed to show the actual severity of each state truthfully.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Add the population of each state and convert the number of diagnosed cases into a ratio to increase readability of the data.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We create another CSV file (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sz="3200" dirty="0"/>
              <a:t>) and draw the heat map with the ratio of diagnoses cases in each state.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0A1248-CB5A-476D-9AAA-2AC19B75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1319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12772</TotalTime>
  <Words>3707</Words>
  <Application>Microsoft Office PowerPoint</Application>
  <PresentationFormat>寬螢幕</PresentationFormat>
  <Paragraphs>497</Paragraphs>
  <Slides>106</Slides>
  <Notes>103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106</vt:i4>
      </vt:variant>
    </vt:vector>
  </HeadingPairs>
  <TitlesOfParts>
    <vt:vector size="112" baseType="lpstr">
      <vt:lpstr>-apple-system</vt:lpstr>
      <vt:lpstr>urw-din</vt:lpstr>
      <vt:lpstr>Arial</vt:lpstr>
      <vt:lpstr>Calibri</vt:lpstr>
      <vt:lpstr>Calibri Light</vt:lpstr>
      <vt:lpstr>Office 佈景主題</vt:lpstr>
      <vt:lpstr>Python Data Visualization</vt:lpstr>
      <vt:lpstr>Outline</vt:lpstr>
      <vt:lpstr>Introduction</vt:lpstr>
      <vt:lpstr>Example of Data Visualization</vt:lpstr>
      <vt:lpstr>Purpose of Data Visualization</vt:lpstr>
      <vt:lpstr>Jupyter Notebook </vt:lpstr>
      <vt:lpstr>Open Jupyter Notebook</vt:lpstr>
      <vt:lpstr>Change Browser</vt:lpstr>
      <vt:lpstr>Create a New Notebook</vt:lpstr>
      <vt:lpstr>Change File Name</vt:lpstr>
      <vt:lpstr>Program Execution</vt:lpstr>
      <vt:lpstr>Upload File to Jupyter </vt:lpstr>
      <vt:lpstr>Install Library</vt:lpstr>
      <vt:lpstr>Install Packages</vt:lpstr>
      <vt:lpstr>Word Cloud</vt:lpstr>
      <vt:lpstr>Crawler Library</vt:lpstr>
      <vt:lpstr>Get Website Source Code</vt:lpstr>
      <vt:lpstr>Print Website Data</vt:lpstr>
      <vt:lpstr>Hint</vt:lpstr>
      <vt:lpstr>Search PTT Pushes</vt:lpstr>
      <vt:lpstr>Use find_all() to Find Pushes</vt:lpstr>
      <vt:lpstr>Print Out All Contents</vt:lpstr>
      <vt:lpstr>Retrieve Pushes</vt:lpstr>
      <vt:lpstr>Retrieve Pushes (Cont’d)</vt:lpstr>
      <vt:lpstr>Remove Colons</vt:lpstr>
      <vt:lpstr>Remove Colons (Cont’d)</vt:lpstr>
      <vt:lpstr>Start Drawing Word Cloud</vt:lpstr>
      <vt:lpstr>Install Package</vt:lpstr>
      <vt:lpstr>Generate Word Cloud</vt:lpstr>
      <vt:lpstr>Word Cloud Output</vt:lpstr>
      <vt:lpstr>Change Mask Image</vt:lpstr>
      <vt:lpstr>Change Mask Image (Cont’d)</vt:lpstr>
      <vt:lpstr>Change Mask Image (Cont’d)</vt:lpstr>
      <vt:lpstr>Output of Change Mask Image</vt:lpstr>
      <vt:lpstr>Exercise 1</vt:lpstr>
      <vt:lpstr>Exercise 1 Example</vt:lpstr>
      <vt:lpstr>Line Chart</vt:lpstr>
      <vt:lpstr>Numpy </vt:lpstr>
      <vt:lpstr>Matplotlib &amp; Seaborn</vt:lpstr>
      <vt:lpstr>Plotly</vt:lpstr>
      <vt:lpstr>Import Full Library </vt:lpstr>
      <vt:lpstr>Get Weather Data from Website</vt:lpstr>
      <vt:lpstr>Method 1: Download File</vt:lpstr>
      <vt:lpstr>Method 1: Upload File to Jupyter </vt:lpstr>
      <vt:lpstr>Method 2: Web Crawlers </vt:lpstr>
      <vt:lpstr>Method 2: Find Table ID</vt:lpstr>
      <vt:lpstr>Method 2: &lt;table&gt;</vt:lpstr>
      <vt:lpstr>Method 2: Find the Data We Need</vt:lpstr>
      <vt:lpstr>Method 2: Web Crawlers Detail </vt:lpstr>
      <vt:lpstr>Method 2: Crawl the Data We Need</vt:lpstr>
      <vt:lpstr>Delete the Data</vt:lpstr>
      <vt:lpstr>Delete the Data</vt:lpstr>
      <vt:lpstr>Web Crawler Execution Results</vt:lpstr>
      <vt:lpstr>Load weather1.csv</vt:lpstr>
      <vt:lpstr>Load weather1.csv (Cont’d)</vt:lpstr>
      <vt:lpstr>Data Type Conversion</vt:lpstr>
      <vt:lpstr>Data Type Conversion (Cont’d)</vt:lpstr>
      <vt:lpstr>Draw a Line Chart</vt:lpstr>
      <vt:lpstr>Draw a Line Chart (Cont’d)</vt:lpstr>
      <vt:lpstr>Straighten the Horizontal Axis</vt:lpstr>
      <vt:lpstr>Draw Multiple Line Charts</vt:lpstr>
      <vt:lpstr>Draw Multiple Line Charts (Cont’d)</vt:lpstr>
      <vt:lpstr>Draw Multiple Line Charts (Cont’d)</vt:lpstr>
      <vt:lpstr>Draw Multiple Line Charts (Cont’d)</vt:lpstr>
      <vt:lpstr>Set Line Charts to Same Type</vt:lpstr>
      <vt:lpstr>Set Line Charts to Same Type (Cont’d)</vt:lpstr>
      <vt:lpstr>Set Line Charts to Same Type (Cont’d)</vt:lpstr>
      <vt:lpstr>Set Line Charts to Same Type (Cont’d)</vt:lpstr>
      <vt:lpstr>Highlight One of Line Charts</vt:lpstr>
      <vt:lpstr>Highlight One of Line Charts (Cont’d)</vt:lpstr>
      <vt:lpstr>Highlight One of Line Charts (Cont’d)</vt:lpstr>
      <vt:lpstr>Use plotly to Draw a Line Chart</vt:lpstr>
      <vt:lpstr>Use plotly to Draw a Line Chart (Cont’d)</vt:lpstr>
      <vt:lpstr>Use plotly to Draw Multiple Line Charts</vt:lpstr>
      <vt:lpstr>Use plotly to Draw Multiple Line Charts (Cont’d)</vt:lpstr>
      <vt:lpstr>Use plotly to Draw Multiple Line Charts (Cont’d)</vt:lpstr>
      <vt:lpstr>Use plotly to Draw Multiple Line Charts (Cont’d)</vt:lpstr>
      <vt:lpstr>Smooth the Line Chart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Chinese Display Problem</vt:lpstr>
      <vt:lpstr>Exercise 2</vt:lpstr>
      <vt:lpstr>Exercise 2 Example</vt:lpstr>
      <vt:lpstr>Heat Map</vt:lpstr>
      <vt:lpstr>Draw a Heat Map</vt:lpstr>
      <vt:lpstr>Draw a Map of the Administrative Regions of the United States</vt:lpstr>
      <vt:lpstr>Draw a Map of the Administrative Regions of the United States (Cont’d)</vt:lpstr>
      <vt:lpstr>Draw a Map of the Administrative Regions of the United States (Cont’d)</vt:lpstr>
      <vt:lpstr>Number of Cases of COVID-19 in U.S. States</vt:lpstr>
      <vt:lpstr>Heat Map of Cases Diagnosed with COVID-19</vt:lpstr>
      <vt:lpstr>Heat Map of Cases Diagnosed with COVID-19 (Cont’d)</vt:lpstr>
      <vt:lpstr>Heat Map of Cases with COVID-19</vt:lpstr>
      <vt:lpstr>Convert Total Cases into Ratio</vt:lpstr>
      <vt:lpstr>Heat Map of Ratio Diagnosed with COVID-19</vt:lpstr>
      <vt:lpstr>Heat Map of Ratio with COVID-19</vt:lpstr>
      <vt:lpstr>Exercise 3</vt:lpstr>
      <vt:lpstr>Exercise 3 Example</vt:lpstr>
      <vt:lpstr>Exercise 3 Example (Cont’d)</vt:lpstr>
      <vt:lpstr>Exercise 4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景淳 詹</dc:creator>
  <cp:lastModifiedBy>景淳 詹</cp:lastModifiedBy>
  <cp:revision>12</cp:revision>
  <dcterms:created xsi:type="dcterms:W3CDTF">2021-08-21T06:07:46Z</dcterms:created>
  <dcterms:modified xsi:type="dcterms:W3CDTF">2021-11-05T06:07:34Z</dcterms:modified>
</cp:coreProperties>
</file>